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50" r:id="rId3"/>
  </p:sldMasterIdLst>
  <p:notesMasterIdLst>
    <p:notesMasterId r:id="rId14"/>
  </p:notesMasterIdLst>
  <p:handoutMasterIdLst>
    <p:handoutMasterId r:id="rId15"/>
  </p:handoutMasterIdLst>
  <p:sldIdLst>
    <p:sldId id="278" r:id="rId4"/>
    <p:sldId id="299" r:id="rId5"/>
    <p:sldId id="283" r:id="rId6"/>
    <p:sldId id="293" r:id="rId7"/>
    <p:sldId id="284" r:id="rId8"/>
    <p:sldId id="295" r:id="rId9"/>
    <p:sldId id="300" r:id="rId10"/>
    <p:sldId id="297" r:id="rId11"/>
    <p:sldId id="298" r:id="rId12"/>
    <p:sldId id="264" r:id="rId13"/>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Joss" initials="S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33"/>
    <a:srgbClr val="FFFF99"/>
    <a:srgbClr val="FFCC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46"/>
    <p:restoredTop sz="94713"/>
  </p:normalViewPr>
  <p:slideViewPr>
    <p:cSldViewPr>
      <p:cViewPr>
        <p:scale>
          <a:sx n="119" d="100"/>
          <a:sy n="119" d="100"/>
        </p:scale>
        <p:origin x="1392" y="1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10" d="100"/>
          <a:sy n="110" d="100"/>
        </p:scale>
        <p:origin x="-1452" y="-8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5937"/>
          </a:xfrm>
          <a:prstGeom prst="rect">
            <a:avLst/>
          </a:prstGeom>
        </p:spPr>
        <p:txBody>
          <a:bodyPr vert="horz" lIns="90307" tIns="45154" rIns="90307" bIns="45154"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5937"/>
          </a:xfrm>
          <a:prstGeom prst="rect">
            <a:avLst/>
          </a:prstGeom>
        </p:spPr>
        <p:txBody>
          <a:bodyPr vert="horz" lIns="90307" tIns="45154" rIns="90307" bIns="45154" rtlCol="0"/>
          <a:lstStyle>
            <a:lvl1pPr algn="r">
              <a:defRPr sz="1200"/>
            </a:lvl1pPr>
          </a:lstStyle>
          <a:p>
            <a:fld id="{209D5CDD-874D-4884-9189-6B02195E870E}" type="datetimeFigureOut">
              <a:rPr lang="en-GB" smtClean="0"/>
              <a:t>16/01/2024</a:t>
            </a:fld>
            <a:endParaRPr lang="en-GB"/>
          </a:p>
        </p:txBody>
      </p:sp>
      <p:sp>
        <p:nvSpPr>
          <p:cNvPr id="4" name="Footer Placeholder 3"/>
          <p:cNvSpPr>
            <a:spLocks noGrp="1"/>
          </p:cNvSpPr>
          <p:nvPr>
            <p:ph type="ftr" sz="quarter" idx="2"/>
          </p:nvPr>
        </p:nvSpPr>
        <p:spPr>
          <a:xfrm>
            <a:off x="0" y="9429120"/>
            <a:ext cx="2945659" cy="495936"/>
          </a:xfrm>
          <a:prstGeom prst="rect">
            <a:avLst/>
          </a:prstGeom>
        </p:spPr>
        <p:txBody>
          <a:bodyPr vert="horz" lIns="90307" tIns="45154" rIns="90307" bIns="45154"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9120"/>
            <a:ext cx="2945659" cy="495936"/>
          </a:xfrm>
          <a:prstGeom prst="rect">
            <a:avLst/>
          </a:prstGeom>
        </p:spPr>
        <p:txBody>
          <a:bodyPr vert="horz" lIns="90307" tIns="45154" rIns="90307" bIns="45154" rtlCol="0" anchor="b"/>
          <a:lstStyle>
            <a:lvl1pPr algn="r">
              <a:defRPr sz="1200"/>
            </a:lvl1pPr>
          </a:lstStyle>
          <a:p>
            <a:fld id="{EA2F625A-E7A6-4D6B-A974-D7575EB02681}" type="slidenum">
              <a:rPr lang="en-GB" smtClean="0"/>
              <a:t>‹#›</a:t>
            </a:fld>
            <a:endParaRPr lang="en-GB"/>
          </a:p>
        </p:txBody>
      </p:sp>
    </p:spTree>
    <p:extLst>
      <p:ext uri="{BB962C8B-B14F-4D97-AF65-F5344CB8AC3E}">
        <p14:creationId xmlns:p14="http://schemas.microsoft.com/office/powerpoint/2010/main" val="1082422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0307" tIns="45154" rIns="90307" bIns="45154" rtlCol="0"/>
          <a:lstStyle>
            <a:lvl1pPr algn="l">
              <a:defRPr sz="1200"/>
            </a:lvl1pPr>
          </a:lstStyle>
          <a:p>
            <a:endParaRPr lang="en-GB"/>
          </a:p>
        </p:txBody>
      </p:sp>
      <p:sp>
        <p:nvSpPr>
          <p:cNvPr id="3" name="Date Placeholder 2"/>
          <p:cNvSpPr>
            <a:spLocks noGrp="1"/>
          </p:cNvSpPr>
          <p:nvPr>
            <p:ph type="dt" idx="1"/>
          </p:nvPr>
        </p:nvSpPr>
        <p:spPr>
          <a:xfrm>
            <a:off x="3850443" y="1"/>
            <a:ext cx="2945659" cy="496332"/>
          </a:xfrm>
          <a:prstGeom prst="rect">
            <a:avLst/>
          </a:prstGeom>
        </p:spPr>
        <p:txBody>
          <a:bodyPr vert="horz" lIns="90307" tIns="45154" rIns="90307" bIns="45154" rtlCol="0"/>
          <a:lstStyle>
            <a:lvl1pPr algn="r">
              <a:defRPr sz="1200"/>
            </a:lvl1pPr>
          </a:lstStyle>
          <a:p>
            <a:fld id="{ADA91DE2-DB4A-47CF-87FB-47BAB3127BD5}" type="datetimeFigureOut">
              <a:rPr lang="en-GB" smtClean="0"/>
              <a:t>16/01/2024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307" tIns="45154" rIns="90307" bIns="45154" rtlCol="0" anchor="ctr"/>
          <a:lstStyle/>
          <a:p>
            <a:endParaRPr lang="en-GB"/>
          </a:p>
        </p:txBody>
      </p:sp>
      <p:sp>
        <p:nvSpPr>
          <p:cNvPr id="5" name="Notes Placeholder 4"/>
          <p:cNvSpPr>
            <a:spLocks noGrp="1"/>
          </p:cNvSpPr>
          <p:nvPr>
            <p:ph type="body" sz="quarter" idx="3"/>
          </p:nvPr>
        </p:nvSpPr>
        <p:spPr>
          <a:xfrm>
            <a:off x="679768" y="4715153"/>
            <a:ext cx="5438140" cy="4466988"/>
          </a:xfrm>
          <a:prstGeom prst="rect">
            <a:avLst/>
          </a:prstGeom>
        </p:spPr>
        <p:txBody>
          <a:bodyPr vert="horz" lIns="90307" tIns="45154" rIns="90307" bIns="45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6332"/>
          </a:xfrm>
          <a:prstGeom prst="rect">
            <a:avLst/>
          </a:prstGeom>
        </p:spPr>
        <p:txBody>
          <a:bodyPr vert="horz" lIns="90307" tIns="45154" rIns="90307" bIns="45154"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5"/>
            <a:ext cx="2945659" cy="496332"/>
          </a:xfrm>
          <a:prstGeom prst="rect">
            <a:avLst/>
          </a:prstGeom>
        </p:spPr>
        <p:txBody>
          <a:bodyPr vert="horz" lIns="90307" tIns="45154" rIns="90307" bIns="45154" rtlCol="0" anchor="b"/>
          <a:lstStyle>
            <a:lvl1pPr algn="r">
              <a:defRPr sz="1200"/>
            </a:lvl1pPr>
          </a:lstStyle>
          <a:p>
            <a:fld id="{28D87A0D-59B2-4FAD-B11A-83C496003D9C}" type="slidenum">
              <a:rPr lang="en-GB" smtClean="0"/>
              <a:t>‹#›</a:t>
            </a:fld>
            <a:endParaRPr lang="en-GB"/>
          </a:p>
        </p:txBody>
      </p:sp>
    </p:spTree>
    <p:extLst>
      <p:ext uri="{BB962C8B-B14F-4D97-AF65-F5344CB8AC3E}">
        <p14:creationId xmlns:p14="http://schemas.microsoft.com/office/powerpoint/2010/main" val="2290390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3E3B5B-0692-4647-AF03-04302C8F3E06}" type="slidenum">
              <a:rPr lang="en-GB" smtClean="0"/>
              <a:t>1</a:t>
            </a:fld>
            <a:endParaRPr lang="en-GB" dirty="0"/>
          </a:p>
        </p:txBody>
      </p:sp>
    </p:spTree>
    <p:extLst>
      <p:ext uri="{BB962C8B-B14F-4D97-AF65-F5344CB8AC3E}">
        <p14:creationId xmlns:p14="http://schemas.microsoft.com/office/powerpoint/2010/main" val="175518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new building opened by the King and Queen, 1911. Education and entertainment mission continues  in 20thc</a:t>
            </a:r>
          </a:p>
          <a:p>
            <a:r>
              <a:rPr lang="en-GB" baseline="0" dirty="0"/>
              <a:t>QHT</a:t>
            </a:r>
            <a:endParaRPr lang="en-GB" dirty="0"/>
          </a:p>
        </p:txBody>
      </p:sp>
      <p:sp>
        <p:nvSpPr>
          <p:cNvPr id="4" name="Slide Number Placeholder 3"/>
          <p:cNvSpPr>
            <a:spLocks noGrp="1"/>
          </p:cNvSpPr>
          <p:nvPr>
            <p:ph type="sldNum" sz="quarter" idx="10"/>
          </p:nvPr>
        </p:nvSpPr>
        <p:spPr/>
        <p:txBody>
          <a:bodyPr/>
          <a:lstStyle/>
          <a:p>
            <a:fld id="{0845AD62-D917-B748-AA7B-CB53D0D8D8BD}" type="slidenum">
              <a:rPr lang="en-US" smtClean="0"/>
              <a:t>3</a:t>
            </a:fld>
            <a:endParaRPr lang="en-US"/>
          </a:p>
        </p:txBody>
      </p:sp>
    </p:spTree>
    <p:extLst>
      <p:ext uri="{BB962C8B-B14F-4D97-AF65-F5344CB8AC3E}">
        <p14:creationId xmlns:p14="http://schemas.microsoft.com/office/powerpoint/2010/main" val="305028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Founded 1838</a:t>
            </a:r>
            <a:r>
              <a:rPr lang="en-GB" baseline="0" dirty="0"/>
              <a:t>, Sir George Cayley. Original building (site of 309 Regent St) </a:t>
            </a:r>
            <a:endParaRPr lang="en-GB" dirty="0"/>
          </a:p>
        </p:txBody>
      </p:sp>
      <p:sp>
        <p:nvSpPr>
          <p:cNvPr id="4" name="Slide Number Placeholder 3"/>
          <p:cNvSpPr>
            <a:spLocks noGrp="1"/>
          </p:cNvSpPr>
          <p:nvPr>
            <p:ph type="sldNum" sz="quarter" idx="10"/>
          </p:nvPr>
        </p:nvSpPr>
        <p:spPr/>
        <p:txBody>
          <a:bodyPr/>
          <a:lstStyle/>
          <a:p>
            <a:fld id="{0845AD62-D917-B748-AA7B-CB53D0D8D8BD}" type="slidenum">
              <a:rPr lang="en-US" smtClean="0"/>
              <a:t>5</a:t>
            </a:fld>
            <a:endParaRPr lang="en-US"/>
          </a:p>
        </p:txBody>
      </p:sp>
    </p:spTree>
    <p:extLst>
      <p:ext uri="{BB962C8B-B14F-4D97-AF65-F5344CB8AC3E}">
        <p14:creationId xmlns:p14="http://schemas.microsoft.com/office/powerpoint/2010/main" val="140347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D87A0D-59B2-4FAD-B11A-83C496003D9C}" type="slidenum">
              <a:rPr lang="en-GB" smtClean="0"/>
              <a:t>10</a:t>
            </a:fld>
            <a:endParaRPr lang="en-GB"/>
          </a:p>
        </p:txBody>
      </p:sp>
    </p:spTree>
    <p:extLst>
      <p:ext uri="{BB962C8B-B14F-4D97-AF65-F5344CB8AC3E}">
        <p14:creationId xmlns:p14="http://schemas.microsoft.com/office/powerpoint/2010/main" val="816573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950" y="144463"/>
            <a:ext cx="1312863" cy="67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1690688" y="1474788"/>
            <a:ext cx="7197725" cy="1470025"/>
          </a:xfrm>
        </p:spPr>
        <p:txBody>
          <a:bodyPr/>
          <a:lstStyle>
            <a:lvl1pPr>
              <a:lnSpc>
                <a:spcPts val="5000"/>
              </a:lnSpc>
              <a:defRPr sz="480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692275" y="3068638"/>
            <a:ext cx="7197725" cy="3455987"/>
          </a:xfrm>
        </p:spPr>
        <p:txBody>
          <a:bodyPr/>
          <a:lstStyle>
            <a:lvl1pPr marL="0" indent="0">
              <a:buFont typeface="Arial" pitchFamily="-105" charset="0"/>
              <a:buNone/>
              <a:defRPr/>
            </a:lvl1pPr>
          </a:lstStyle>
          <a:p>
            <a:r>
              <a:rPr lang="en-US"/>
              <a:t>Click to edit Master subtitle style</a:t>
            </a:r>
          </a:p>
        </p:txBody>
      </p:sp>
    </p:spTree>
    <p:extLst>
      <p:ext uri="{BB962C8B-B14F-4D97-AF65-F5344CB8AC3E}">
        <p14:creationId xmlns:p14="http://schemas.microsoft.com/office/powerpoint/2010/main" val="267906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35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1363" y="1474788"/>
            <a:ext cx="1798637" cy="50498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90688" y="1474788"/>
            <a:ext cx="5248275" cy="504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789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950" y="144463"/>
            <a:ext cx="1312863" cy="67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2" name="Rectangle 2"/>
          <p:cNvSpPr>
            <a:spLocks noGrp="1" noChangeArrowheads="1"/>
          </p:cNvSpPr>
          <p:nvPr>
            <p:ph type="ctrTitle"/>
          </p:nvPr>
        </p:nvSpPr>
        <p:spPr>
          <a:xfrm>
            <a:off x="1690688" y="1474788"/>
            <a:ext cx="7197725" cy="1470025"/>
          </a:xfrm>
        </p:spPr>
        <p:txBody>
          <a:bodyPr/>
          <a:lstStyle>
            <a:lvl1pPr>
              <a:lnSpc>
                <a:spcPts val="5000"/>
              </a:lnSpc>
              <a:defRPr sz="4800"/>
            </a:lvl1pPr>
          </a:lstStyle>
          <a:p>
            <a:r>
              <a:rPr lang="en-US"/>
              <a:t>Click to edit Master title style</a:t>
            </a:r>
          </a:p>
        </p:txBody>
      </p:sp>
      <p:sp>
        <p:nvSpPr>
          <p:cNvPr id="20483" name="Rectangle 3"/>
          <p:cNvSpPr>
            <a:spLocks noGrp="1" noChangeArrowheads="1"/>
          </p:cNvSpPr>
          <p:nvPr>
            <p:ph type="subTitle" idx="1"/>
          </p:nvPr>
        </p:nvSpPr>
        <p:spPr>
          <a:xfrm>
            <a:off x="1692275" y="3068638"/>
            <a:ext cx="7197725" cy="3455987"/>
          </a:xfrm>
        </p:spPr>
        <p:txBody>
          <a:bodyPr/>
          <a:lstStyle>
            <a:lvl1pPr marL="0" indent="0">
              <a:buFont typeface="Arial" pitchFamily="-105" charset="0"/>
              <a:buNone/>
              <a:defRPr/>
            </a:lvl1pPr>
          </a:lstStyle>
          <a:p>
            <a:r>
              <a:rPr lang="en-US"/>
              <a:t>Click to edit Master subtitle style</a:t>
            </a:r>
          </a:p>
        </p:txBody>
      </p:sp>
    </p:spTree>
    <p:extLst>
      <p:ext uri="{BB962C8B-B14F-4D97-AF65-F5344CB8AC3E}">
        <p14:creationId xmlns:p14="http://schemas.microsoft.com/office/powerpoint/2010/main" val="4290914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4161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85160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92275" y="2205038"/>
            <a:ext cx="3522663"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367338" y="2205038"/>
            <a:ext cx="3522662"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38472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21586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0688" y="1980000"/>
            <a:ext cx="7197725" cy="2160000"/>
          </a:xfrm>
        </p:spPr>
        <p:txBody>
          <a:bodyPr/>
          <a:lstStyle>
            <a:lvl1pPr>
              <a:lnSpc>
                <a:spcPts val="5000"/>
              </a:lnSpc>
              <a:defRPr sz="4800"/>
            </a:lvl1pPr>
          </a:lstStyle>
          <a:p>
            <a:r>
              <a:rPr lang="en-GB"/>
              <a:t>Click to edit Master title style</a:t>
            </a:r>
            <a:endParaRPr lang="en-US"/>
          </a:p>
        </p:txBody>
      </p:sp>
    </p:spTree>
    <p:extLst>
      <p:ext uri="{BB962C8B-B14F-4D97-AF65-F5344CB8AC3E}">
        <p14:creationId xmlns:p14="http://schemas.microsoft.com/office/powerpoint/2010/main" val="1905731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86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744316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5024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020169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39674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1363" y="1474788"/>
            <a:ext cx="1798637" cy="504983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690688" y="1474788"/>
            <a:ext cx="5248275" cy="504983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74351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950" y="144463"/>
            <a:ext cx="1314450" cy="67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4" name="Rectangle 2"/>
          <p:cNvSpPr>
            <a:spLocks noGrp="1" noChangeArrowheads="1"/>
          </p:cNvSpPr>
          <p:nvPr>
            <p:ph type="ctrTitle"/>
          </p:nvPr>
        </p:nvSpPr>
        <p:spPr>
          <a:xfrm>
            <a:off x="1690688" y="1474788"/>
            <a:ext cx="7197725" cy="1470025"/>
          </a:xfrm>
        </p:spPr>
        <p:txBody>
          <a:bodyPr/>
          <a:lstStyle>
            <a:lvl1pPr>
              <a:lnSpc>
                <a:spcPts val="5000"/>
              </a:lnSpc>
              <a:defRPr sz="4800"/>
            </a:lvl1pPr>
          </a:lstStyle>
          <a:p>
            <a:r>
              <a:rPr lang="en-US"/>
              <a:t>Click to edit Master title style</a:t>
            </a:r>
          </a:p>
        </p:txBody>
      </p:sp>
      <p:sp>
        <p:nvSpPr>
          <p:cNvPr id="18435" name="Rectangle 3"/>
          <p:cNvSpPr>
            <a:spLocks noGrp="1" noChangeArrowheads="1"/>
          </p:cNvSpPr>
          <p:nvPr>
            <p:ph type="subTitle" idx="1"/>
          </p:nvPr>
        </p:nvSpPr>
        <p:spPr>
          <a:xfrm>
            <a:off x="1692275" y="3068638"/>
            <a:ext cx="7197725" cy="3455987"/>
          </a:xfrm>
        </p:spPr>
        <p:txBody>
          <a:bodyPr/>
          <a:lstStyle>
            <a:lvl1pPr marL="0" indent="0">
              <a:buFont typeface="Arial" pitchFamily="-105" charset="0"/>
              <a:buNone/>
              <a:defRPr/>
            </a:lvl1pPr>
          </a:lstStyle>
          <a:p>
            <a:r>
              <a:rPr lang="en-US"/>
              <a:t>Click to edit Master subtitle style</a:t>
            </a:r>
          </a:p>
        </p:txBody>
      </p:sp>
    </p:spTree>
    <p:extLst>
      <p:ext uri="{BB962C8B-B14F-4D97-AF65-F5344CB8AC3E}">
        <p14:creationId xmlns:p14="http://schemas.microsoft.com/office/powerpoint/2010/main" val="2908897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87154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4035129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92275" y="2205038"/>
            <a:ext cx="3522663"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367338" y="2205038"/>
            <a:ext cx="3522662"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15633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01197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0688" y="1980000"/>
            <a:ext cx="7197725" cy="2160000"/>
          </a:xfrm>
        </p:spPr>
        <p:txBody>
          <a:bodyPr/>
          <a:lstStyle>
            <a:lvl1pPr>
              <a:lnSpc>
                <a:spcPts val="5000"/>
              </a:lnSpc>
              <a:defRPr sz="4800"/>
            </a:lvl1pPr>
          </a:lstStyle>
          <a:p>
            <a:r>
              <a:rPr lang="en-GB"/>
              <a:t>Click to edit Master title style</a:t>
            </a:r>
            <a:endParaRPr lang="en-US"/>
          </a:p>
        </p:txBody>
      </p:sp>
    </p:spTree>
    <p:extLst>
      <p:ext uri="{BB962C8B-B14F-4D97-AF65-F5344CB8AC3E}">
        <p14:creationId xmlns:p14="http://schemas.microsoft.com/office/powerpoint/2010/main" val="953598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11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99391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97824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567441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04904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1363" y="1474788"/>
            <a:ext cx="1798637" cy="504983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690688" y="1474788"/>
            <a:ext cx="5248275" cy="504983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00532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92275" y="2205038"/>
            <a:ext cx="3522663"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67338" y="2205038"/>
            <a:ext cx="3522662"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186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554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0688" y="1980000"/>
            <a:ext cx="7197725" cy="2160000"/>
          </a:xfrm>
        </p:spPr>
        <p:txBody>
          <a:bodyPr/>
          <a:lstStyle>
            <a:lvl1pPr>
              <a:lnSpc>
                <a:spcPts val="5000"/>
              </a:lnSpc>
              <a:defRPr sz="4800"/>
            </a:lvl1pPr>
          </a:lstStyle>
          <a:p>
            <a:r>
              <a:rPr lang="en-US"/>
              <a:t>Click to edit Master title style</a:t>
            </a:r>
            <a:endParaRPr lang="en-US" dirty="0"/>
          </a:p>
        </p:txBody>
      </p:sp>
    </p:spTree>
    <p:extLst>
      <p:ext uri="{BB962C8B-B14F-4D97-AF65-F5344CB8AC3E}">
        <p14:creationId xmlns:p14="http://schemas.microsoft.com/office/powerpoint/2010/main" val="415543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825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0091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3274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0688" y="1474788"/>
            <a:ext cx="7197725" cy="65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1692275" y="2205038"/>
            <a:ext cx="7197725" cy="431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8" name="Picture 1"/>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07950" y="144463"/>
            <a:ext cx="1312863" cy="67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897"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rtl="0" eaLnBrk="1" fontAlgn="base" hangingPunct="1">
        <a:lnSpc>
          <a:spcPts val="2600"/>
        </a:lnSpc>
        <a:spcBef>
          <a:spcPct val="0"/>
        </a:spcBef>
        <a:spcAft>
          <a:spcPct val="0"/>
        </a:spcAft>
        <a:defRPr sz="2400" b="1">
          <a:solidFill>
            <a:schemeClr val="tx1"/>
          </a:solidFill>
          <a:latin typeface="+mj-lt"/>
          <a:ea typeface="ＭＳ Ｐゴシック" charset="0"/>
          <a:cs typeface="ＭＳ Ｐゴシック" charset="0"/>
        </a:defRPr>
      </a:lvl1pPr>
      <a:lvl2pPr algn="l" rtl="0" eaLnBrk="1" fontAlgn="base" hangingPunct="1">
        <a:lnSpc>
          <a:spcPts val="2600"/>
        </a:lnSpc>
        <a:spcBef>
          <a:spcPct val="0"/>
        </a:spcBef>
        <a:spcAft>
          <a:spcPct val="0"/>
        </a:spcAft>
        <a:defRPr sz="2400" b="1">
          <a:solidFill>
            <a:schemeClr val="tx1"/>
          </a:solidFill>
          <a:latin typeface="Arial" pitchFamily="-105" charset="0"/>
          <a:ea typeface="ＭＳ Ｐゴシック" charset="0"/>
          <a:cs typeface="ＭＳ Ｐゴシック" charset="0"/>
        </a:defRPr>
      </a:lvl2pPr>
      <a:lvl3pPr algn="l" rtl="0" eaLnBrk="1" fontAlgn="base" hangingPunct="1">
        <a:lnSpc>
          <a:spcPts val="2600"/>
        </a:lnSpc>
        <a:spcBef>
          <a:spcPct val="0"/>
        </a:spcBef>
        <a:spcAft>
          <a:spcPct val="0"/>
        </a:spcAft>
        <a:defRPr sz="2400" b="1">
          <a:solidFill>
            <a:schemeClr val="tx1"/>
          </a:solidFill>
          <a:latin typeface="Arial" pitchFamily="-105" charset="0"/>
          <a:ea typeface="ＭＳ Ｐゴシック" charset="0"/>
          <a:cs typeface="ＭＳ Ｐゴシック" charset="0"/>
        </a:defRPr>
      </a:lvl3pPr>
      <a:lvl4pPr algn="l" rtl="0" eaLnBrk="1" fontAlgn="base" hangingPunct="1">
        <a:lnSpc>
          <a:spcPts val="2600"/>
        </a:lnSpc>
        <a:spcBef>
          <a:spcPct val="0"/>
        </a:spcBef>
        <a:spcAft>
          <a:spcPct val="0"/>
        </a:spcAft>
        <a:defRPr sz="2400" b="1">
          <a:solidFill>
            <a:schemeClr val="tx1"/>
          </a:solidFill>
          <a:latin typeface="Arial" pitchFamily="-105" charset="0"/>
          <a:ea typeface="ＭＳ Ｐゴシック" charset="0"/>
          <a:cs typeface="ＭＳ Ｐゴシック" charset="0"/>
        </a:defRPr>
      </a:lvl4pPr>
      <a:lvl5pPr algn="l" rtl="0" eaLnBrk="1" fontAlgn="base" hangingPunct="1">
        <a:lnSpc>
          <a:spcPts val="2600"/>
        </a:lnSpc>
        <a:spcBef>
          <a:spcPct val="0"/>
        </a:spcBef>
        <a:spcAft>
          <a:spcPct val="0"/>
        </a:spcAft>
        <a:defRPr sz="2400" b="1">
          <a:solidFill>
            <a:schemeClr val="tx1"/>
          </a:solidFill>
          <a:latin typeface="Arial" pitchFamily="-105" charset="0"/>
          <a:ea typeface="ＭＳ Ｐゴシック" charset="0"/>
          <a:cs typeface="ＭＳ Ｐゴシック" charset="0"/>
        </a:defRPr>
      </a:lvl5pPr>
      <a:lvl6pPr marL="457200" algn="l" rtl="0" eaLnBrk="1" fontAlgn="base" hangingPunct="1">
        <a:lnSpc>
          <a:spcPts val="2600"/>
        </a:lnSpc>
        <a:spcBef>
          <a:spcPct val="0"/>
        </a:spcBef>
        <a:spcAft>
          <a:spcPct val="0"/>
        </a:spcAft>
        <a:defRPr sz="2400" b="1">
          <a:solidFill>
            <a:schemeClr val="tx1"/>
          </a:solidFill>
          <a:latin typeface="Arial" pitchFamily="-105" charset="0"/>
        </a:defRPr>
      </a:lvl6pPr>
      <a:lvl7pPr marL="914400" algn="l" rtl="0" eaLnBrk="1" fontAlgn="base" hangingPunct="1">
        <a:lnSpc>
          <a:spcPts val="2600"/>
        </a:lnSpc>
        <a:spcBef>
          <a:spcPct val="0"/>
        </a:spcBef>
        <a:spcAft>
          <a:spcPct val="0"/>
        </a:spcAft>
        <a:defRPr sz="2400" b="1">
          <a:solidFill>
            <a:schemeClr val="tx1"/>
          </a:solidFill>
          <a:latin typeface="Arial" pitchFamily="-105" charset="0"/>
        </a:defRPr>
      </a:lvl7pPr>
      <a:lvl8pPr marL="1371600" algn="l" rtl="0" eaLnBrk="1" fontAlgn="base" hangingPunct="1">
        <a:lnSpc>
          <a:spcPts val="2600"/>
        </a:lnSpc>
        <a:spcBef>
          <a:spcPct val="0"/>
        </a:spcBef>
        <a:spcAft>
          <a:spcPct val="0"/>
        </a:spcAft>
        <a:defRPr sz="2400" b="1">
          <a:solidFill>
            <a:schemeClr val="tx1"/>
          </a:solidFill>
          <a:latin typeface="Arial" pitchFamily="-105" charset="0"/>
        </a:defRPr>
      </a:lvl8pPr>
      <a:lvl9pPr marL="1828800" algn="l" rtl="0" eaLnBrk="1" fontAlgn="base" hangingPunct="1">
        <a:lnSpc>
          <a:spcPts val="2600"/>
        </a:lnSpc>
        <a:spcBef>
          <a:spcPct val="0"/>
        </a:spcBef>
        <a:spcAft>
          <a:spcPct val="0"/>
        </a:spcAft>
        <a:defRPr sz="2400" b="1">
          <a:solidFill>
            <a:schemeClr val="tx1"/>
          </a:solidFill>
          <a:latin typeface="Arial" pitchFamily="-105" charset="0"/>
        </a:defRPr>
      </a:lvl9pPr>
    </p:titleStyle>
    <p:bodyStyle>
      <a:lvl1pPr marL="342900" indent="-342900" algn="l" rtl="0" eaLnBrk="1" fontAlgn="base" hangingPunct="1">
        <a:lnSpc>
          <a:spcPts val="2900"/>
        </a:lnSpc>
        <a:spcBef>
          <a:spcPct val="20000"/>
        </a:spcBef>
        <a:spcAft>
          <a:spcPct val="0"/>
        </a:spcAft>
        <a:buFont typeface="Arial" pitchFamily="34" charset="0"/>
        <a:buChar char="–"/>
        <a:defRPr sz="2400">
          <a:solidFill>
            <a:schemeClr val="tx1"/>
          </a:solidFill>
          <a:latin typeface="+mn-lt"/>
          <a:ea typeface="ＭＳ Ｐゴシック" charset="0"/>
          <a:cs typeface="ＭＳ Ｐゴシック" charset="0"/>
        </a:defRPr>
      </a:lvl1pPr>
      <a:lvl2pPr marL="742950" indent="-285750" algn="l" rtl="0" eaLnBrk="1" fontAlgn="base" hangingPunct="1">
        <a:lnSpc>
          <a:spcPts val="2900"/>
        </a:lnSpc>
        <a:spcBef>
          <a:spcPct val="20000"/>
        </a:spcBef>
        <a:spcAft>
          <a:spcPct val="0"/>
        </a:spcAft>
        <a:buChar char="–"/>
        <a:defRPr sz="2400">
          <a:solidFill>
            <a:schemeClr val="tx1"/>
          </a:solidFill>
          <a:latin typeface="+mn-lt"/>
          <a:ea typeface="ＭＳ Ｐゴシック" pitchFamily="-105" charset="-128"/>
        </a:defRPr>
      </a:lvl2pPr>
      <a:lvl3pPr marL="1143000" indent="-228600" algn="l" rtl="0" eaLnBrk="1" fontAlgn="base" hangingPunct="1">
        <a:lnSpc>
          <a:spcPts val="2900"/>
        </a:lnSpc>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90688" y="1474788"/>
            <a:ext cx="7197725" cy="65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3075" name="Rectangle 3"/>
          <p:cNvSpPr>
            <a:spLocks noGrp="1" noChangeArrowheads="1"/>
          </p:cNvSpPr>
          <p:nvPr>
            <p:ph type="body" idx="1"/>
          </p:nvPr>
        </p:nvSpPr>
        <p:spPr bwMode="auto">
          <a:xfrm>
            <a:off x="1692275" y="2205038"/>
            <a:ext cx="7197725" cy="431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076" name="Picture 4"/>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07950" y="144463"/>
            <a:ext cx="1312863" cy="67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898"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rtl="0" eaLnBrk="0" fontAlgn="base" hangingPunct="0">
        <a:lnSpc>
          <a:spcPts val="2600"/>
        </a:lnSpc>
        <a:spcBef>
          <a:spcPct val="0"/>
        </a:spcBef>
        <a:spcAft>
          <a:spcPct val="0"/>
        </a:spcAft>
        <a:defRPr sz="2400" b="1">
          <a:solidFill>
            <a:schemeClr val="tx1"/>
          </a:solidFill>
          <a:latin typeface="+mj-lt"/>
          <a:ea typeface="ＭＳ Ｐゴシック" charset="0"/>
          <a:cs typeface="ＭＳ Ｐゴシック" charset="0"/>
        </a:defRPr>
      </a:lvl1pPr>
      <a:lvl2pPr algn="l" rtl="0" eaLnBrk="0" fontAlgn="base" hangingPunct="0">
        <a:lnSpc>
          <a:spcPts val="2600"/>
        </a:lnSpc>
        <a:spcBef>
          <a:spcPct val="0"/>
        </a:spcBef>
        <a:spcAft>
          <a:spcPct val="0"/>
        </a:spcAft>
        <a:defRPr sz="2400" b="1">
          <a:solidFill>
            <a:schemeClr val="tx1"/>
          </a:solidFill>
          <a:latin typeface="Arial" pitchFamily="-105" charset="0"/>
          <a:ea typeface="ＭＳ Ｐゴシック" charset="0"/>
          <a:cs typeface="ＭＳ Ｐゴシック" charset="0"/>
        </a:defRPr>
      </a:lvl2pPr>
      <a:lvl3pPr algn="l" rtl="0" eaLnBrk="0" fontAlgn="base" hangingPunct="0">
        <a:lnSpc>
          <a:spcPts val="2600"/>
        </a:lnSpc>
        <a:spcBef>
          <a:spcPct val="0"/>
        </a:spcBef>
        <a:spcAft>
          <a:spcPct val="0"/>
        </a:spcAft>
        <a:defRPr sz="2400" b="1">
          <a:solidFill>
            <a:schemeClr val="tx1"/>
          </a:solidFill>
          <a:latin typeface="Arial" pitchFamily="-105" charset="0"/>
          <a:ea typeface="ＭＳ Ｐゴシック" charset="0"/>
          <a:cs typeface="ＭＳ Ｐゴシック" charset="0"/>
        </a:defRPr>
      </a:lvl3pPr>
      <a:lvl4pPr algn="l" rtl="0" eaLnBrk="0" fontAlgn="base" hangingPunct="0">
        <a:lnSpc>
          <a:spcPts val="2600"/>
        </a:lnSpc>
        <a:spcBef>
          <a:spcPct val="0"/>
        </a:spcBef>
        <a:spcAft>
          <a:spcPct val="0"/>
        </a:spcAft>
        <a:defRPr sz="2400" b="1">
          <a:solidFill>
            <a:schemeClr val="tx1"/>
          </a:solidFill>
          <a:latin typeface="Arial" pitchFamily="-105" charset="0"/>
          <a:ea typeface="ＭＳ Ｐゴシック" charset="0"/>
          <a:cs typeface="ＭＳ Ｐゴシック" charset="0"/>
        </a:defRPr>
      </a:lvl4pPr>
      <a:lvl5pPr algn="l" rtl="0" eaLnBrk="0" fontAlgn="base" hangingPunct="0">
        <a:lnSpc>
          <a:spcPts val="2600"/>
        </a:lnSpc>
        <a:spcBef>
          <a:spcPct val="0"/>
        </a:spcBef>
        <a:spcAft>
          <a:spcPct val="0"/>
        </a:spcAft>
        <a:defRPr sz="2400" b="1">
          <a:solidFill>
            <a:schemeClr val="tx1"/>
          </a:solidFill>
          <a:latin typeface="Arial" pitchFamily="-105" charset="0"/>
          <a:ea typeface="ＭＳ Ｐゴシック" charset="0"/>
          <a:cs typeface="ＭＳ Ｐゴシック" charset="0"/>
        </a:defRPr>
      </a:lvl5pPr>
      <a:lvl6pPr marL="457200" algn="l" rtl="0" fontAlgn="base">
        <a:lnSpc>
          <a:spcPts val="2600"/>
        </a:lnSpc>
        <a:spcBef>
          <a:spcPct val="0"/>
        </a:spcBef>
        <a:spcAft>
          <a:spcPct val="0"/>
        </a:spcAft>
        <a:defRPr sz="2400" b="1">
          <a:solidFill>
            <a:schemeClr val="tx1"/>
          </a:solidFill>
          <a:latin typeface="Arial" pitchFamily="-105" charset="0"/>
        </a:defRPr>
      </a:lvl6pPr>
      <a:lvl7pPr marL="914400" algn="l" rtl="0" fontAlgn="base">
        <a:lnSpc>
          <a:spcPts val="2600"/>
        </a:lnSpc>
        <a:spcBef>
          <a:spcPct val="0"/>
        </a:spcBef>
        <a:spcAft>
          <a:spcPct val="0"/>
        </a:spcAft>
        <a:defRPr sz="2400" b="1">
          <a:solidFill>
            <a:schemeClr val="tx1"/>
          </a:solidFill>
          <a:latin typeface="Arial" pitchFamily="-105" charset="0"/>
        </a:defRPr>
      </a:lvl7pPr>
      <a:lvl8pPr marL="1371600" algn="l" rtl="0" fontAlgn="base">
        <a:lnSpc>
          <a:spcPts val="2600"/>
        </a:lnSpc>
        <a:spcBef>
          <a:spcPct val="0"/>
        </a:spcBef>
        <a:spcAft>
          <a:spcPct val="0"/>
        </a:spcAft>
        <a:defRPr sz="2400" b="1">
          <a:solidFill>
            <a:schemeClr val="tx1"/>
          </a:solidFill>
          <a:latin typeface="Arial" pitchFamily="-105" charset="0"/>
        </a:defRPr>
      </a:lvl8pPr>
      <a:lvl9pPr marL="1828800" algn="l" rtl="0" fontAlgn="base">
        <a:lnSpc>
          <a:spcPts val="2600"/>
        </a:lnSpc>
        <a:spcBef>
          <a:spcPct val="0"/>
        </a:spcBef>
        <a:spcAft>
          <a:spcPct val="0"/>
        </a:spcAft>
        <a:defRPr sz="2400" b="1">
          <a:solidFill>
            <a:schemeClr val="tx1"/>
          </a:solidFill>
          <a:latin typeface="Arial" pitchFamily="-105" charset="0"/>
        </a:defRPr>
      </a:lvl9pPr>
    </p:titleStyle>
    <p:bodyStyle>
      <a:lvl1pPr marL="342900" indent="-342900" algn="l" rtl="0" eaLnBrk="0" fontAlgn="base" hangingPunct="0">
        <a:lnSpc>
          <a:spcPts val="2900"/>
        </a:lnSpc>
        <a:spcBef>
          <a:spcPct val="20000"/>
        </a:spcBef>
        <a:spcAft>
          <a:spcPct val="0"/>
        </a:spcAft>
        <a:buFont typeface="Arial" pitchFamily="34" charset="0"/>
        <a:buChar char="–"/>
        <a:defRPr sz="2400">
          <a:solidFill>
            <a:schemeClr val="tx1"/>
          </a:solidFill>
          <a:latin typeface="+mn-lt"/>
          <a:ea typeface="ＭＳ Ｐゴシック" charset="0"/>
          <a:cs typeface="ＭＳ Ｐゴシック" charset="0"/>
        </a:defRPr>
      </a:lvl1pPr>
      <a:lvl2pPr marL="742950" indent="-285750" algn="l" rtl="0" eaLnBrk="0" fontAlgn="base" hangingPunct="0">
        <a:lnSpc>
          <a:spcPts val="2900"/>
        </a:lnSpc>
        <a:spcBef>
          <a:spcPct val="20000"/>
        </a:spcBef>
        <a:spcAft>
          <a:spcPct val="0"/>
        </a:spcAft>
        <a:buChar char="–"/>
        <a:defRPr sz="2400">
          <a:solidFill>
            <a:schemeClr val="tx1"/>
          </a:solidFill>
          <a:latin typeface="+mn-lt"/>
          <a:ea typeface="ＭＳ Ｐゴシック" pitchFamily="-105" charset="-128"/>
        </a:defRPr>
      </a:lvl2pPr>
      <a:lvl3pPr marL="1143000" indent="-228600" algn="l" rtl="0" eaLnBrk="0" fontAlgn="base" hangingPunct="0">
        <a:lnSpc>
          <a:spcPts val="2900"/>
        </a:lnSpc>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690688" y="1474788"/>
            <a:ext cx="7197725" cy="65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5123" name="Rectangle 3"/>
          <p:cNvSpPr>
            <a:spLocks noGrp="1" noChangeArrowheads="1"/>
          </p:cNvSpPr>
          <p:nvPr>
            <p:ph type="body" idx="1"/>
          </p:nvPr>
        </p:nvSpPr>
        <p:spPr bwMode="auto">
          <a:xfrm>
            <a:off x="1692275" y="2205038"/>
            <a:ext cx="7197725" cy="431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124" name="Picture 4" descr="UOW Leading the Way white150"/>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411413" y="260350"/>
            <a:ext cx="1312862" cy="66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1"/>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07950" y="144463"/>
            <a:ext cx="1314450" cy="67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9"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rtl="0" eaLnBrk="0" fontAlgn="base" hangingPunct="0">
        <a:lnSpc>
          <a:spcPts val="2600"/>
        </a:lnSpc>
        <a:spcBef>
          <a:spcPct val="0"/>
        </a:spcBef>
        <a:spcAft>
          <a:spcPct val="0"/>
        </a:spcAft>
        <a:defRPr sz="2400" b="1">
          <a:solidFill>
            <a:srgbClr val="6A1A41"/>
          </a:solidFill>
          <a:latin typeface="+mj-lt"/>
          <a:ea typeface="ＭＳ Ｐゴシック" charset="0"/>
          <a:cs typeface="ＭＳ Ｐゴシック" charset="0"/>
        </a:defRPr>
      </a:lvl1pPr>
      <a:lvl2pPr algn="l" rtl="0" eaLnBrk="0" fontAlgn="base" hangingPunct="0">
        <a:lnSpc>
          <a:spcPts val="2600"/>
        </a:lnSpc>
        <a:spcBef>
          <a:spcPct val="0"/>
        </a:spcBef>
        <a:spcAft>
          <a:spcPct val="0"/>
        </a:spcAft>
        <a:defRPr sz="2400" b="1">
          <a:solidFill>
            <a:srgbClr val="6A1A41"/>
          </a:solidFill>
          <a:latin typeface="Arial" pitchFamily="-105" charset="0"/>
          <a:ea typeface="ＭＳ Ｐゴシック" charset="0"/>
          <a:cs typeface="ＭＳ Ｐゴシック" charset="0"/>
        </a:defRPr>
      </a:lvl2pPr>
      <a:lvl3pPr algn="l" rtl="0" eaLnBrk="0" fontAlgn="base" hangingPunct="0">
        <a:lnSpc>
          <a:spcPts val="2600"/>
        </a:lnSpc>
        <a:spcBef>
          <a:spcPct val="0"/>
        </a:spcBef>
        <a:spcAft>
          <a:spcPct val="0"/>
        </a:spcAft>
        <a:defRPr sz="2400" b="1">
          <a:solidFill>
            <a:srgbClr val="6A1A41"/>
          </a:solidFill>
          <a:latin typeface="Arial" pitchFamily="-105" charset="0"/>
          <a:ea typeface="ＭＳ Ｐゴシック" charset="0"/>
          <a:cs typeface="ＭＳ Ｐゴシック" charset="0"/>
        </a:defRPr>
      </a:lvl3pPr>
      <a:lvl4pPr algn="l" rtl="0" eaLnBrk="0" fontAlgn="base" hangingPunct="0">
        <a:lnSpc>
          <a:spcPts val="2600"/>
        </a:lnSpc>
        <a:spcBef>
          <a:spcPct val="0"/>
        </a:spcBef>
        <a:spcAft>
          <a:spcPct val="0"/>
        </a:spcAft>
        <a:defRPr sz="2400" b="1">
          <a:solidFill>
            <a:srgbClr val="6A1A41"/>
          </a:solidFill>
          <a:latin typeface="Arial" pitchFamily="-105" charset="0"/>
          <a:ea typeface="ＭＳ Ｐゴシック" charset="0"/>
          <a:cs typeface="ＭＳ Ｐゴシック" charset="0"/>
        </a:defRPr>
      </a:lvl4pPr>
      <a:lvl5pPr algn="l" rtl="0" eaLnBrk="0" fontAlgn="base" hangingPunct="0">
        <a:lnSpc>
          <a:spcPts val="2600"/>
        </a:lnSpc>
        <a:spcBef>
          <a:spcPct val="0"/>
        </a:spcBef>
        <a:spcAft>
          <a:spcPct val="0"/>
        </a:spcAft>
        <a:defRPr sz="2400" b="1">
          <a:solidFill>
            <a:srgbClr val="6A1A41"/>
          </a:solidFill>
          <a:latin typeface="Arial" pitchFamily="-105" charset="0"/>
          <a:ea typeface="ＭＳ Ｐゴシック" charset="0"/>
          <a:cs typeface="ＭＳ Ｐゴシック" charset="0"/>
        </a:defRPr>
      </a:lvl5pPr>
      <a:lvl6pPr marL="457200" algn="l" rtl="0" fontAlgn="base">
        <a:lnSpc>
          <a:spcPts val="2600"/>
        </a:lnSpc>
        <a:spcBef>
          <a:spcPct val="0"/>
        </a:spcBef>
        <a:spcAft>
          <a:spcPct val="0"/>
        </a:spcAft>
        <a:defRPr sz="2400" b="1">
          <a:solidFill>
            <a:srgbClr val="6A1A41"/>
          </a:solidFill>
          <a:latin typeface="Arial" pitchFamily="-105" charset="0"/>
        </a:defRPr>
      </a:lvl6pPr>
      <a:lvl7pPr marL="914400" algn="l" rtl="0" fontAlgn="base">
        <a:lnSpc>
          <a:spcPts val="2600"/>
        </a:lnSpc>
        <a:spcBef>
          <a:spcPct val="0"/>
        </a:spcBef>
        <a:spcAft>
          <a:spcPct val="0"/>
        </a:spcAft>
        <a:defRPr sz="2400" b="1">
          <a:solidFill>
            <a:srgbClr val="6A1A41"/>
          </a:solidFill>
          <a:latin typeface="Arial" pitchFamily="-105" charset="0"/>
        </a:defRPr>
      </a:lvl7pPr>
      <a:lvl8pPr marL="1371600" algn="l" rtl="0" fontAlgn="base">
        <a:lnSpc>
          <a:spcPts val="2600"/>
        </a:lnSpc>
        <a:spcBef>
          <a:spcPct val="0"/>
        </a:spcBef>
        <a:spcAft>
          <a:spcPct val="0"/>
        </a:spcAft>
        <a:defRPr sz="2400" b="1">
          <a:solidFill>
            <a:srgbClr val="6A1A41"/>
          </a:solidFill>
          <a:latin typeface="Arial" pitchFamily="-105" charset="0"/>
        </a:defRPr>
      </a:lvl8pPr>
      <a:lvl9pPr marL="1828800" algn="l" rtl="0" fontAlgn="base">
        <a:lnSpc>
          <a:spcPts val="2600"/>
        </a:lnSpc>
        <a:spcBef>
          <a:spcPct val="0"/>
        </a:spcBef>
        <a:spcAft>
          <a:spcPct val="0"/>
        </a:spcAft>
        <a:defRPr sz="2400" b="1">
          <a:solidFill>
            <a:srgbClr val="6A1A41"/>
          </a:solidFill>
          <a:latin typeface="Arial" pitchFamily="-105" charset="0"/>
        </a:defRPr>
      </a:lvl9pPr>
    </p:titleStyle>
    <p:bodyStyle>
      <a:lvl1pPr marL="342900" indent="-342900" algn="l" rtl="0" eaLnBrk="0" fontAlgn="base" hangingPunct="0">
        <a:lnSpc>
          <a:spcPts val="2900"/>
        </a:lnSpc>
        <a:spcBef>
          <a:spcPct val="20000"/>
        </a:spcBef>
        <a:spcAft>
          <a:spcPct val="0"/>
        </a:spcAft>
        <a:buFont typeface="Arial" pitchFamily="34" charset="0"/>
        <a:buChar char="–"/>
        <a:defRPr sz="2400">
          <a:solidFill>
            <a:srgbClr val="7D9AAA"/>
          </a:solidFill>
          <a:latin typeface="+mn-lt"/>
          <a:ea typeface="ＭＳ Ｐゴシック" charset="0"/>
          <a:cs typeface="ＭＳ Ｐゴシック" charset="0"/>
        </a:defRPr>
      </a:lvl1pPr>
      <a:lvl2pPr marL="742950" indent="-285750" algn="l" rtl="0" eaLnBrk="0" fontAlgn="base" hangingPunct="0">
        <a:lnSpc>
          <a:spcPts val="2900"/>
        </a:lnSpc>
        <a:spcBef>
          <a:spcPct val="20000"/>
        </a:spcBef>
        <a:spcAft>
          <a:spcPct val="0"/>
        </a:spcAft>
        <a:buChar char="–"/>
        <a:defRPr sz="2400">
          <a:solidFill>
            <a:srgbClr val="7D9AAA"/>
          </a:solidFill>
          <a:latin typeface="+mn-lt"/>
          <a:ea typeface="ＭＳ Ｐゴシック" pitchFamily="-105" charset="-128"/>
        </a:defRPr>
      </a:lvl2pPr>
      <a:lvl3pPr marL="1143000" indent="-228600" algn="l" rtl="0" eaLnBrk="0" fontAlgn="base" hangingPunct="0">
        <a:lnSpc>
          <a:spcPts val="2900"/>
        </a:lnSpc>
        <a:spcBef>
          <a:spcPct val="20000"/>
        </a:spcBef>
        <a:spcAft>
          <a:spcPct val="0"/>
        </a:spcAft>
        <a:buChar char="•"/>
        <a:defRPr sz="2400">
          <a:solidFill>
            <a:srgbClr val="7D9AAA"/>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rgbClr val="7D9AAA"/>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rgbClr val="7D9AAA"/>
          </a:solidFill>
          <a:latin typeface="+mn-lt"/>
          <a:ea typeface="ＭＳ Ｐゴシック" pitchFamily="-105" charset="-128"/>
        </a:defRPr>
      </a:lvl5pPr>
      <a:lvl6pPr marL="2514600" indent="-228600" algn="l" rtl="0" fontAlgn="base">
        <a:spcBef>
          <a:spcPct val="20000"/>
        </a:spcBef>
        <a:spcAft>
          <a:spcPct val="0"/>
        </a:spcAft>
        <a:buChar char="»"/>
        <a:defRPr sz="2000">
          <a:solidFill>
            <a:srgbClr val="7D9AAA"/>
          </a:solidFill>
          <a:latin typeface="+mn-lt"/>
          <a:ea typeface="ＭＳ Ｐゴシック" pitchFamily="-105" charset="-128"/>
        </a:defRPr>
      </a:lvl6pPr>
      <a:lvl7pPr marL="2971800" indent="-228600" algn="l" rtl="0" fontAlgn="base">
        <a:spcBef>
          <a:spcPct val="20000"/>
        </a:spcBef>
        <a:spcAft>
          <a:spcPct val="0"/>
        </a:spcAft>
        <a:buChar char="»"/>
        <a:defRPr sz="2000">
          <a:solidFill>
            <a:srgbClr val="7D9AAA"/>
          </a:solidFill>
          <a:latin typeface="+mn-lt"/>
          <a:ea typeface="ＭＳ Ｐゴシック" pitchFamily="-105" charset="-128"/>
        </a:defRPr>
      </a:lvl7pPr>
      <a:lvl8pPr marL="3429000" indent="-228600" algn="l" rtl="0" fontAlgn="base">
        <a:spcBef>
          <a:spcPct val="20000"/>
        </a:spcBef>
        <a:spcAft>
          <a:spcPct val="0"/>
        </a:spcAft>
        <a:buChar char="»"/>
        <a:defRPr sz="2000">
          <a:solidFill>
            <a:srgbClr val="7D9AAA"/>
          </a:solidFill>
          <a:latin typeface="+mn-lt"/>
          <a:ea typeface="ＭＳ Ｐゴシック" pitchFamily="-105" charset="-128"/>
        </a:defRPr>
      </a:lvl8pPr>
      <a:lvl9pPr marL="3886200" indent="-228600" algn="l" rtl="0" fontAlgn="base">
        <a:spcBef>
          <a:spcPct val="20000"/>
        </a:spcBef>
        <a:spcAft>
          <a:spcPct val="0"/>
        </a:spcAft>
        <a:buChar char="»"/>
        <a:defRPr sz="2000">
          <a:solidFill>
            <a:srgbClr val="7D9AAA"/>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5.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hyperlink" Target="https://www.westminster.ac.uk/about-us/our-people/directory/wilson-leigh" TargetMode="External"/><Relationship Id="rId2" Type="http://schemas.openxmlformats.org/officeDocument/2006/relationships/hyperlink" Target="mailto:l.wilson@westminster.ac.uk" TargetMode="External"/><Relationship Id="rId1" Type="http://schemas.openxmlformats.org/officeDocument/2006/relationships/slideLayout" Target="../slideLayouts/slideLayout24.xml"/><Relationship Id="rId5" Type="http://schemas.openxmlformats.org/officeDocument/2006/relationships/hyperlink" Target="mailto:k.vasileva@westminster.ac.uk" TargetMode="External"/><Relationship Id="rId4" Type="http://schemas.openxmlformats.org/officeDocument/2006/relationships/hyperlink" Target="https://teams.microsoft.com/l/meetup-join/19%3ameeting_OGMxOGQ0ZmUtOTM1OC00Mjc1LTkzY2QtMTZhMjg3MWE3ZGQ2%40thread.v2/0?context=%7b%22Tid%22%3a%22bb3c97ff-11b5-4b37-92cf-1897b2d8766b%22%2c%22Oid%22%3a%22a45ba29e-8af4-4163-879a-81d57b421c55%22%7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hyperlink" Target="https://www.westminster.ac.uk/news/university-of-westminster-ranked-within-top-20-uk-universities-in-latest-postgraduate-research-experience-survey-pres"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118704_9578+Burn72cropped2.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solidFill>
            <a:schemeClr val="tx1"/>
          </a:solidFill>
          <a:ln>
            <a:noFill/>
          </a:ln>
        </p:spPr>
      </p:pic>
      <p:sp>
        <p:nvSpPr>
          <p:cNvPr id="8194" name="Title 4"/>
          <p:cNvSpPr>
            <a:spLocks noGrp="1"/>
          </p:cNvSpPr>
          <p:nvPr>
            <p:ph type="title"/>
          </p:nvPr>
        </p:nvSpPr>
        <p:spPr>
          <a:xfrm>
            <a:off x="0" y="1484784"/>
            <a:ext cx="9036496" cy="2520280"/>
          </a:xfrm>
        </p:spPr>
        <p:txBody>
          <a:bodyPr/>
          <a:lstStyle/>
          <a:p>
            <a:pPr algn="ctr">
              <a:lnSpc>
                <a:spcPct val="100000"/>
              </a:lnSpc>
            </a:pPr>
            <a:r>
              <a:rPr lang="en-GB" sz="4000" dirty="0">
                <a:solidFill>
                  <a:schemeClr val="accent3"/>
                </a:solidFill>
                <a:latin typeface="Calibri" pitchFamily="34" charset="0"/>
                <a:cs typeface="Calibri" pitchFamily="34" charset="0"/>
              </a:rPr>
              <a:t>Welcome to the University of Westminster</a:t>
            </a:r>
            <a:endParaRPr lang="en-US" sz="2800" dirty="0">
              <a:latin typeface="Calibri" pitchFamily="34" charset="0"/>
              <a:ea typeface="ＭＳ Ｐゴシック" pitchFamily="34" charset="-128"/>
              <a:cs typeface="Calibri" pitchFamily="34" charset="0"/>
            </a:endParaRPr>
          </a:p>
        </p:txBody>
      </p:sp>
      <p:pic>
        <p:nvPicPr>
          <p:cNvPr id="8195" name="Picture 5"/>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950" y="144463"/>
            <a:ext cx="1312863" cy="67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Image result for university of westminste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339752" y="2492896"/>
            <a:ext cx="4392488" cy="29306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34190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3" descr="118704_9578+Burn72.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0"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06388" y="306388"/>
            <a:ext cx="2303462" cy="118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F300-AC5B-804C-BF83-891350CD79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EB3359-C133-134D-8237-F6D09FFC37C2}"/>
              </a:ext>
            </a:extLst>
          </p:cNvPr>
          <p:cNvSpPr>
            <a:spLocks noGrp="1"/>
          </p:cNvSpPr>
          <p:nvPr>
            <p:ph idx="1"/>
          </p:nvPr>
        </p:nvSpPr>
        <p:spPr/>
        <p:txBody>
          <a:bodyPr/>
          <a:lstStyle/>
          <a:p>
            <a:pPr marL="0" indent="0">
              <a:buNone/>
            </a:pPr>
            <a:r>
              <a:rPr lang="en-US" sz="1800" dirty="0"/>
              <a:t>Professor Leigh Wilson, Head of the Graduate School</a:t>
            </a:r>
          </a:p>
          <a:p>
            <a:pPr marL="0" indent="0">
              <a:buNone/>
            </a:pPr>
            <a:r>
              <a:rPr lang="en-US" sz="1800" dirty="0">
                <a:hlinkClick r:id="rId2"/>
              </a:rPr>
              <a:t>l.wilson@westminster.ac.uk</a:t>
            </a:r>
            <a:r>
              <a:rPr lang="en-US" sz="1800" dirty="0"/>
              <a:t>, Room 309, 309 Regent Street</a:t>
            </a:r>
          </a:p>
          <a:p>
            <a:pPr marL="0" indent="0">
              <a:buNone/>
            </a:pPr>
            <a:r>
              <a:rPr lang="en-US" sz="1800" dirty="0">
                <a:hlinkClick r:id="rId3"/>
              </a:rPr>
              <a:t>https://www.westminster.ac.uk/about-us/our-people/directory/wilson-leigh</a:t>
            </a:r>
            <a:endParaRPr lang="en-US" sz="1800" dirty="0"/>
          </a:p>
          <a:p>
            <a:pPr marL="0" indent="0">
              <a:buNone/>
            </a:pPr>
            <a:r>
              <a:rPr lang="en-US" sz="1800" dirty="0"/>
              <a:t>Office hours/doctoral tutor hours: Tuesdays 10-12, </a:t>
            </a:r>
            <a:r>
              <a:rPr lang="en-GB" sz="1800" dirty="0"/>
              <a:t> </a:t>
            </a:r>
            <a:r>
              <a:rPr lang="en-GB" sz="1800" b="0" i="0" dirty="0">
                <a:effectLst/>
                <a:latin typeface="Aptos" panose="020F0502020204030204" pitchFamily="34" charset="0"/>
                <a:hlinkClick r:id="rId4" tooltip="https://teams.microsoft.com/l/meetup-join/19%3ameeting_OGMxOGQ0ZmUtOTM1OC00Mjc1LTkzY2QtMTZhMjg3MWE3ZGQ2%40thread.v2/0?context=%7b%22Tid%22%3a%22bb3c97ff-11b5-4b37-92cf-1897b2d8766b%22%2c%22Oid%22%3a%22a45ba29e-8af4-4163-879a-81d57b421c55%22%7d"/>
              </a:rPr>
              <a:t>online</a:t>
            </a:r>
            <a:endParaRPr lang="en-GB" sz="1800" b="0" i="0" dirty="0">
              <a:effectLst/>
              <a:latin typeface="Aptos" panose="020F0502020204030204" pitchFamily="34" charset="0"/>
            </a:endParaRPr>
          </a:p>
          <a:p>
            <a:pPr marL="0" indent="0">
              <a:buNone/>
            </a:pPr>
            <a:endParaRPr lang="en-GB" sz="1800" b="0" i="0" dirty="0">
              <a:effectLst/>
              <a:latin typeface="Aptos" panose="020F0502020204030204" pitchFamily="34" charset="0"/>
            </a:endParaRPr>
          </a:p>
          <a:p>
            <a:pPr marL="0" indent="0">
              <a:buNone/>
            </a:pPr>
            <a:r>
              <a:rPr lang="en-GB" sz="1800" dirty="0">
                <a:latin typeface="Aptos" panose="020F0502020204030204" pitchFamily="34" charset="0"/>
              </a:rPr>
              <a:t>Dr Kristina </a:t>
            </a:r>
            <a:r>
              <a:rPr lang="en-GB" sz="1800" dirty="0" err="1">
                <a:latin typeface="Aptos" panose="020F0502020204030204" pitchFamily="34" charset="0"/>
              </a:rPr>
              <a:t>Vasileva</a:t>
            </a:r>
            <a:r>
              <a:rPr lang="en-GB" sz="1800" dirty="0">
                <a:latin typeface="Aptos" panose="020F0502020204030204" pitchFamily="34" charset="0"/>
              </a:rPr>
              <a:t>, Acting Deputy Head of the Graduate School</a:t>
            </a:r>
          </a:p>
          <a:p>
            <a:pPr marL="0" indent="0">
              <a:buNone/>
            </a:pPr>
            <a:r>
              <a:rPr lang="en-US" sz="1800" dirty="0">
                <a:hlinkClick r:id="rId5"/>
              </a:rPr>
              <a:t>k.vasileva@westminster.ac.uk</a:t>
            </a:r>
            <a:endParaRPr lang="en-US" sz="1800" dirty="0"/>
          </a:p>
          <a:p>
            <a:pPr marL="0" indent="0">
              <a:buNone/>
            </a:pPr>
            <a:r>
              <a:rPr lang="en-US" sz="1800" dirty="0"/>
              <a:t>https://</a:t>
            </a:r>
            <a:r>
              <a:rPr lang="en-US" sz="1800" dirty="0" err="1"/>
              <a:t>www.westminster.ac.uk</a:t>
            </a:r>
            <a:r>
              <a:rPr lang="en-US" sz="1800" dirty="0"/>
              <a:t>/about-us/our-people/directory/</a:t>
            </a:r>
            <a:r>
              <a:rPr lang="en-US" sz="1800" dirty="0" err="1"/>
              <a:t>vasileva-kristina</a:t>
            </a:r>
            <a:endParaRPr lang="en-US" sz="1800" dirty="0"/>
          </a:p>
        </p:txBody>
      </p:sp>
    </p:spTree>
    <p:extLst>
      <p:ext uri="{BB962C8B-B14F-4D97-AF65-F5344CB8AC3E}">
        <p14:creationId xmlns:p14="http://schemas.microsoft.com/office/powerpoint/2010/main" val="27309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7897" y="689061"/>
            <a:ext cx="5052624" cy="502009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3950" y="980728"/>
            <a:ext cx="3169938" cy="4248472"/>
          </a:xfrm>
          <a:prstGeom prst="rect">
            <a:avLst/>
          </a:prstGeom>
        </p:spPr>
      </p:pic>
    </p:spTree>
    <p:extLst>
      <p:ext uri="{BB962C8B-B14F-4D97-AF65-F5344CB8AC3E}">
        <p14:creationId xmlns:p14="http://schemas.microsoft.com/office/powerpoint/2010/main" val="315408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2690336"/>
            <a:ext cx="6336704" cy="2954655"/>
          </a:xfrm>
          <a:prstGeom prst="rect">
            <a:avLst/>
          </a:prstGeom>
        </p:spPr>
        <p:txBody>
          <a:bodyPr wrap="square">
            <a:spAutoFit/>
          </a:bodyPr>
          <a:lstStyle/>
          <a:p>
            <a:r>
              <a:rPr lang="en-GB" sz="2400" dirty="0">
                <a:solidFill>
                  <a:schemeClr val="tx2">
                    <a:lumMod val="50000"/>
                  </a:schemeClr>
                </a:solidFill>
              </a:rPr>
              <a:t>‘an institution where the Public, at little expense, may acquire practical knowledge of the various arts and branches of science connected with manufacturers, mining operations and rural economy.’</a:t>
            </a:r>
            <a:r>
              <a:rPr lang="en-GB" dirty="0">
                <a:solidFill>
                  <a:schemeClr val="tx2">
                    <a:lumMod val="50000"/>
                  </a:schemeClr>
                </a:solidFill>
              </a:rPr>
              <a:t>  </a:t>
            </a:r>
          </a:p>
          <a:p>
            <a:endParaRPr lang="en-GB" dirty="0">
              <a:solidFill>
                <a:schemeClr val="tx2">
                  <a:lumMod val="50000"/>
                </a:schemeClr>
              </a:solidFill>
            </a:endParaRPr>
          </a:p>
          <a:p>
            <a:r>
              <a:rPr lang="en-GB" sz="2400" dirty="0">
                <a:solidFill>
                  <a:schemeClr val="tx2">
                    <a:lumMod val="50000"/>
                  </a:schemeClr>
                </a:solidFill>
              </a:rPr>
              <a:t>Prospectus, Royal Polytechnic Institution, 1838</a:t>
            </a:r>
            <a:endParaRPr lang="en-US" sz="2400" dirty="0">
              <a:solidFill>
                <a:schemeClr val="tx2">
                  <a:lumMod val="50000"/>
                </a:schemeClr>
              </a:solidFill>
            </a:endParaRPr>
          </a:p>
        </p:txBody>
      </p:sp>
    </p:spTree>
    <p:extLst>
      <p:ext uri="{BB962C8B-B14F-4D97-AF65-F5344CB8AC3E}">
        <p14:creationId xmlns:p14="http://schemas.microsoft.com/office/powerpoint/2010/main" val="411802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88640"/>
            <a:ext cx="4680520" cy="6647973"/>
          </a:xfrm>
          <a:prstGeom prst="rect">
            <a:avLst/>
          </a:prstGeom>
          <a:noFill/>
        </p:spPr>
        <p:txBody>
          <a:bodyPr wrap="square" rtlCol="0">
            <a:spAutoFit/>
          </a:bodyPr>
          <a:lstStyle/>
          <a:p>
            <a:endParaRPr lang="en-GB" sz="2800" dirty="0">
              <a:solidFill>
                <a:schemeClr val="accent2">
                  <a:lumMod val="75000"/>
                </a:schemeClr>
              </a:solidFill>
            </a:endParaRPr>
          </a:p>
          <a:p>
            <a:endParaRPr lang="en-GB" sz="2800" dirty="0">
              <a:solidFill>
                <a:schemeClr val="accent6">
                  <a:lumMod val="75000"/>
                </a:schemeClr>
              </a:solidFill>
              <a:latin typeface="Century Gothic" panose="020B0502020202020204" pitchFamily="34" charset="0"/>
            </a:endParaRPr>
          </a:p>
          <a:p>
            <a:r>
              <a:rPr lang="en-GB" sz="2800" dirty="0">
                <a:solidFill>
                  <a:schemeClr val="accent6">
                    <a:lumMod val="75000"/>
                  </a:schemeClr>
                </a:solidFill>
                <a:latin typeface="Century Gothic" panose="020B0502020202020204" pitchFamily="34" charset="0"/>
              </a:rPr>
              <a:t>Our Founders’ Mission</a:t>
            </a:r>
          </a:p>
          <a:p>
            <a:endParaRPr lang="en-GB" dirty="0"/>
          </a:p>
          <a:p>
            <a:endParaRPr lang="en-GB" dirty="0"/>
          </a:p>
          <a:p>
            <a:pPr marL="285750" indent="-285750">
              <a:buFont typeface="Wingdings" panose="05000000000000000000" pitchFamily="2" charset="2"/>
              <a:buChar char="v"/>
            </a:pPr>
            <a:r>
              <a:rPr lang="en-GB" sz="2400" dirty="0">
                <a:latin typeface="Century Gothic" panose="020B0502020202020204" pitchFamily="34" charset="0"/>
              </a:rPr>
              <a:t>Open to all, open to the new </a:t>
            </a:r>
          </a:p>
          <a:p>
            <a:endParaRPr lang="en-GB" sz="2400" dirty="0">
              <a:latin typeface="Century Gothic" panose="020B0502020202020204" pitchFamily="34" charset="0"/>
            </a:endParaRPr>
          </a:p>
          <a:p>
            <a:endParaRPr lang="en-GB" sz="2400" dirty="0">
              <a:latin typeface="Century Gothic" panose="020B0502020202020204" pitchFamily="34" charset="0"/>
            </a:endParaRPr>
          </a:p>
          <a:p>
            <a:pPr marL="285750" indent="-285750">
              <a:buFont typeface="Wingdings" panose="05000000000000000000" pitchFamily="2" charset="2"/>
              <a:buChar char="v"/>
            </a:pPr>
            <a:r>
              <a:rPr lang="en-GB" sz="2400" dirty="0">
                <a:latin typeface="Century Gothic" panose="020B0502020202020204" pitchFamily="34" charset="0"/>
              </a:rPr>
              <a:t>Education for the whole person</a:t>
            </a:r>
          </a:p>
          <a:p>
            <a:endParaRPr lang="en-GB" sz="2400" dirty="0">
              <a:latin typeface="Century Gothic" panose="020B0502020202020204" pitchFamily="34" charset="0"/>
            </a:endParaRPr>
          </a:p>
          <a:p>
            <a:endParaRPr lang="en-GB" sz="2400" dirty="0">
              <a:latin typeface="Century Gothic" panose="020B0502020202020204" pitchFamily="34" charset="0"/>
            </a:endParaRPr>
          </a:p>
          <a:p>
            <a:pPr marL="342900" indent="-342900">
              <a:buFont typeface="Wingdings" panose="05000000000000000000" pitchFamily="2" charset="2"/>
              <a:buChar char="v"/>
            </a:pPr>
            <a:r>
              <a:rPr lang="en-GB" sz="2400" dirty="0">
                <a:latin typeface="Century Gothic" panose="020B0502020202020204" pitchFamily="34" charset="0"/>
              </a:rPr>
              <a:t>Grounded in life </a:t>
            </a:r>
          </a:p>
          <a:p>
            <a:endParaRPr lang="en-GB" sz="2400" dirty="0">
              <a:latin typeface="Century Gothic" panose="020B0502020202020204" pitchFamily="34" charset="0"/>
            </a:endParaRPr>
          </a:p>
          <a:p>
            <a:endParaRPr lang="en-GB" sz="2400" dirty="0">
              <a:latin typeface="Century Gothic" panose="020B0502020202020204" pitchFamily="34" charset="0"/>
            </a:endParaRPr>
          </a:p>
          <a:p>
            <a:pPr marL="285750" indent="-285750">
              <a:buFont typeface="Wingdings" panose="05000000000000000000" pitchFamily="2" charset="2"/>
              <a:buChar char="v"/>
            </a:pPr>
            <a:r>
              <a:rPr lang="en-GB" sz="2400" dirty="0">
                <a:latin typeface="Century Gothic" panose="020B0502020202020204" pitchFamily="34" charset="0"/>
              </a:rPr>
              <a:t>‘Instruction and delight’</a:t>
            </a:r>
          </a:p>
          <a:p>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84617" y="354399"/>
            <a:ext cx="4751879" cy="5835641"/>
          </a:xfrm>
          <a:prstGeom prst="rect">
            <a:avLst/>
          </a:prstGeom>
        </p:spPr>
      </p:pic>
    </p:spTree>
    <p:extLst>
      <p:ext uri="{BB962C8B-B14F-4D97-AF65-F5344CB8AC3E}">
        <p14:creationId xmlns:p14="http://schemas.microsoft.com/office/powerpoint/2010/main" val="529405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2BDC-7B6A-504F-A3FE-77E79ED453A5}"/>
              </a:ext>
            </a:extLst>
          </p:cNvPr>
          <p:cNvSpPr>
            <a:spLocks noGrp="1"/>
          </p:cNvSpPr>
          <p:nvPr>
            <p:ph type="title"/>
          </p:nvPr>
        </p:nvSpPr>
        <p:spPr/>
        <p:txBody>
          <a:bodyPr/>
          <a:lstStyle/>
          <a:p>
            <a:r>
              <a:rPr lang="en-US" dirty="0"/>
              <a:t>This is still our mission!</a:t>
            </a:r>
          </a:p>
        </p:txBody>
      </p:sp>
      <p:sp>
        <p:nvSpPr>
          <p:cNvPr id="3" name="Content Placeholder 2">
            <a:extLst>
              <a:ext uri="{FF2B5EF4-FFF2-40B4-BE49-F238E27FC236}">
                <a16:creationId xmlns:a16="http://schemas.microsoft.com/office/drawing/2014/main" id="{88E5FB15-0DE5-714C-8D3B-D8D99F8A40C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D04465F-8D01-5B46-AADB-B71D3A373988}"/>
              </a:ext>
            </a:extLst>
          </p:cNvPr>
          <p:cNvPicPr>
            <a:picLocks noChangeAspect="1"/>
          </p:cNvPicPr>
          <p:nvPr/>
        </p:nvPicPr>
        <p:blipFill>
          <a:blip r:embed="rId2"/>
          <a:stretch>
            <a:fillRect/>
          </a:stretch>
        </p:blipFill>
        <p:spPr>
          <a:xfrm>
            <a:off x="2123728" y="2216213"/>
            <a:ext cx="6532201" cy="3668920"/>
          </a:xfrm>
          <a:prstGeom prst="rect">
            <a:avLst/>
          </a:prstGeom>
        </p:spPr>
      </p:pic>
    </p:spTree>
    <p:extLst>
      <p:ext uri="{BB962C8B-B14F-4D97-AF65-F5344CB8AC3E}">
        <p14:creationId xmlns:p14="http://schemas.microsoft.com/office/powerpoint/2010/main" val="787982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D1E8-8C33-AB4A-B505-7FE6D4AB3417}"/>
              </a:ext>
            </a:extLst>
          </p:cNvPr>
          <p:cNvSpPr>
            <a:spLocks noGrp="1"/>
          </p:cNvSpPr>
          <p:nvPr>
            <p:ph type="title"/>
          </p:nvPr>
        </p:nvSpPr>
        <p:spPr/>
        <p:txBody>
          <a:bodyPr/>
          <a:lstStyle/>
          <a:p>
            <a:r>
              <a:rPr lang="en-US" dirty="0"/>
              <a:t>Being Westminster, 2022-29</a:t>
            </a:r>
          </a:p>
        </p:txBody>
      </p:sp>
      <p:sp>
        <p:nvSpPr>
          <p:cNvPr id="3" name="Content Placeholder 2">
            <a:extLst>
              <a:ext uri="{FF2B5EF4-FFF2-40B4-BE49-F238E27FC236}">
                <a16:creationId xmlns:a16="http://schemas.microsoft.com/office/drawing/2014/main" id="{BA3B702C-5F14-D644-9C64-215283D28E2A}"/>
              </a:ext>
            </a:extLst>
          </p:cNvPr>
          <p:cNvSpPr>
            <a:spLocks noGrp="1"/>
          </p:cNvSpPr>
          <p:nvPr>
            <p:ph idx="1"/>
          </p:nvPr>
        </p:nvSpPr>
        <p:spPr/>
        <p:txBody>
          <a:bodyPr/>
          <a:lstStyle/>
          <a:p>
            <a:pPr marL="0" indent="0">
              <a:buNone/>
            </a:pPr>
            <a:r>
              <a:rPr lang="en-GB" dirty="0"/>
              <a:t>‘Our excellence in research and knowledge exchange will infuse our education endeavour, inspiring and equipping our students as agents of change, locally as well as globally. We will continue to grow our community of PhD researchers, ensuring that the Westminster postgraduate research experience remains sector-leading and the foundation for great careers.’</a:t>
            </a:r>
            <a:endParaRPr lang="en-US" dirty="0"/>
          </a:p>
        </p:txBody>
      </p:sp>
    </p:spTree>
    <p:extLst>
      <p:ext uri="{BB962C8B-B14F-4D97-AF65-F5344CB8AC3E}">
        <p14:creationId xmlns:p14="http://schemas.microsoft.com/office/powerpoint/2010/main" val="211681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949A-2BDC-8F4F-A029-91C08D15F552}"/>
              </a:ext>
            </a:extLst>
          </p:cNvPr>
          <p:cNvSpPr>
            <a:spLocks noGrp="1"/>
          </p:cNvSpPr>
          <p:nvPr>
            <p:ph type="title"/>
          </p:nvPr>
        </p:nvSpPr>
        <p:spPr>
          <a:xfrm>
            <a:off x="467544" y="1268760"/>
            <a:ext cx="7197725" cy="658812"/>
          </a:xfrm>
        </p:spPr>
        <p:txBody>
          <a:bodyPr/>
          <a:lstStyle/>
          <a:p>
            <a:r>
              <a:rPr lang="en-US" sz="2400" dirty="0">
                <a:solidFill>
                  <a:schemeClr val="tx2">
                    <a:lumMod val="50000"/>
                  </a:schemeClr>
                </a:solidFill>
              </a:rPr>
              <a:t>REF 2021</a:t>
            </a:r>
            <a:br>
              <a:rPr lang="en-US" sz="2400" dirty="0">
                <a:solidFill>
                  <a:schemeClr val="tx2">
                    <a:lumMod val="50000"/>
                  </a:schemeClr>
                </a:solidFill>
              </a:rPr>
            </a:br>
            <a:endParaRPr lang="en-US" dirty="0"/>
          </a:p>
        </p:txBody>
      </p:sp>
      <p:sp>
        <p:nvSpPr>
          <p:cNvPr id="3" name="Content Placeholder 2">
            <a:extLst>
              <a:ext uri="{FF2B5EF4-FFF2-40B4-BE49-F238E27FC236}">
                <a16:creationId xmlns:a16="http://schemas.microsoft.com/office/drawing/2014/main" id="{08AC19E4-DF6C-154C-95CC-23AD6FB47769}"/>
              </a:ext>
            </a:extLst>
          </p:cNvPr>
          <p:cNvSpPr>
            <a:spLocks noGrp="1"/>
          </p:cNvSpPr>
          <p:nvPr>
            <p:ph idx="1"/>
          </p:nvPr>
        </p:nvSpPr>
        <p:spPr/>
        <p:txBody>
          <a:bodyPr/>
          <a:lstStyle/>
          <a:p>
            <a:r>
              <a:rPr lang="en-US" sz="1400" dirty="0">
                <a:solidFill>
                  <a:schemeClr val="tx2">
                    <a:lumMod val="50000"/>
                  </a:schemeClr>
                </a:solidFill>
              </a:rPr>
              <a:t>M</a:t>
            </a:r>
            <a:r>
              <a:rPr lang="en-US" sz="1400" b="0" i="0" dirty="0">
                <a:solidFill>
                  <a:schemeClr val="tx2">
                    <a:lumMod val="50000"/>
                  </a:schemeClr>
                </a:solidFill>
                <a:effectLst/>
              </a:rPr>
              <a:t>ore than 70% of outputs ranked as 3* or 4*</a:t>
            </a:r>
          </a:p>
          <a:p>
            <a:r>
              <a:rPr lang="en-US" sz="1400" dirty="0">
                <a:solidFill>
                  <a:schemeClr val="tx2">
                    <a:lumMod val="50000"/>
                  </a:schemeClr>
                </a:solidFill>
              </a:rPr>
              <a:t>Over half our units of assessment have </a:t>
            </a:r>
            <a:r>
              <a:rPr lang="en-US" sz="1400" b="0" i="0" dirty="0">
                <a:solidFill>
                  <a:schemeClr val="tx2">
                    <a:lumMod val="50000"/>
                  </a:schemeClr>
                </a:solidFill>
                <a:effectLst/>
              </a:rPr>
              <a:t>100% of their outputs ranked as 4*, 3* and 2* </a:t>
            </a:r>
          </a:p>
          <a:p>
            <a:r>
              <a:rPr lang="en-US" sz="1400" b="0" i="0" dirty="0">
                <a:solidFill>
                  <a:schemeClr val="tx2">
                    <a:lumMod val="50000"/>
                  </a:schemeClr>
                </a:solidFill>
                <a:effectLst/>
              </a:rPr>
              <a:t>82.6% of our impact case studies ranked as 4* or 3*</a:t>
            </a:r>
          </a:p>
          <a:p>
            <a:r>
              <a:rPr lang="en-US" sz="1400" b="0" i="0" dirty="0">
                <a:solidFill>
                  <a:schemeClr val="tx2">
                    <a:lumMod val="50000"/>
                  </a:schemeClr>
                </a:solidFill>
                <a:effectLst/>
              </a:rPr>
              <a:t>Impact case studies submitted by Art and Design were ranked first nationally</a:t>
            </a:r>
          </a:p>
          <a:p>
            <a:r>
              <a:rPr lang="en-US" sz="1400" b="0" i="0" dirty="0">
                <a:solidFill>
                  <a:schemeClr val="tx2">
                    <a:lumMod val="50000"/>
                  </a:schemeClr>
                </a:solidFill>
                <a:effectLst/>
              </a:rPr>
              <a:t>Impact case studies submitted in Business and Management gained the 2nd highest score nationally</a:t>
            </a:r>
            <a:endParaRPr lang="en-US" sz="1400" dirty="0">
              <a:solidFill>
                <a:schemeClr val="tx2">
                  <a:lumMod val="50000"/>
                </a:schemeClr>
              </a:solidFill>
            </a:endParaRPr>
          </a:p>
          <a:p>
            <a:r>
              <a:rPr lang="en-US" sz="1400" b="0" i="0" dirty="0">
                <a:solidFill>
                  <a:schemeClr val="tx2">
                    <a:lumMod val="50000"/>
                  </a:schemeClr>
                </a:solidFill>
                <a:effectLst/>
              </a:rPr>
              <a:t>Politics and International Studies impact case studies scored 4th highest nationally</a:t>
            </a:r>
          </a:p>
          <a:p>
            <a:r>
              <a:rPr lang="en-US" sz="1400" dirty="0">
                <a:solidFill>
                  <a:schemeClr val="tx2">
                    <a:lumMod val="50000"/>
                  </a:schemeClr>
                </a:solidFill>
              </a:rPr>
              <a:t>A</a:t>
            </a:r>
            <a:r>
              <a:rPr lang="en-US" sz="1400" b="0" i="0" dirty="0">
                <a:solidFill>
                  <a:schemeClr val="tx2">
                    <a:lumMod val="50000"/>
                  </a:schemeClr>
                </a:solidFill>
                <a:effectLst/>
              </a:rPr>
              <a:t>ll our submitted units are now ranked at 100% 4*, 3* and 2* for research environment</a:t>
            </a:r>
          </a:p>
          <a:p>
            <a:r>
              <a:rPr lang="en-GB" sz="1400" b="0" i="0" dirty="0">
                <a:solidFill>
                  <a:schemeClr val="tx2">
                    <a:lumMod val="50000"/>
                  </a:schemeClr>
                </a:solidFill>
                <a:effectLst/>
              </a:rPr>
              <a:t>100% of our Art &amp; Design and English submissions were judged to enjoy a world-leading and internationally excellent research environment (</a:t>
            </a:r>
            <a:r>
              <a:rPr lang="en-GB" sz="1400" b="0" i="0" dirty="0" err="1">
                <a:solidFill>
                  <a:schemeClr val="tx2">
                    <a:lumMod val="50000"/>
                  </a:schemeClr>
                </a:solidFill>
                <a:effectLst/>
              </a:rPr>
              <a:t>ie</a:t>
            </a:r>
            <a:r>
              <a:rPr lang="en-GB" sz="1400" b="0" i="0" dirty="0">
                <a:solidFill>
                  <a:schemeClr val="tx2">
                    <a:lumMod val="50000"/>
                  </a:schemeClr>
                </a:solidFill>
                <a:effectLst/>
              </a:rPr>
              <a:t> 3* and 4*)</a:t>
            </a:r>
            <a:endParaRPr lang="en-US" sz="1400" dirty="0">
              <a:solidFill>
                <a:schemeClr val="tx2">
                  <a:lumMod val="50000"/>
                </a:schemeClr>
              </a:solidFill>
            </a:endParaRPr>
          </a:p>
        </p:txBody>
      </p:sp>
    </p:spTree>
    <p:extLst>
      <p:ext uri="{BB962C8B-B14F-4D97-AF65-F5344CB8AC3E}">
        <p14:creationId xmlns:p14="http://schemas.microsoft.com/office/powerpoint/2010/main" val="3597199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E4C8-241C-6C44-AFE3-736ECB235BA0}"/>
              </a:ext>
            </a:extLst>
          </p:cNvPr>
          <p:cNvSpPr>
            <a:spLocks noGrp="1"/>
          </p:cNvSpPr>
          <p:nvPr>
            <p:ph type="title"/>
          </p:nvPr>
        </p:nvSpPr>
        <p:spPr/>
        <p:txBody>
          <a:bodyPr/>
          <a:lstStyle/>
          <a:p>
            <a:r>
              <a:rPr lang="en-US" dirty="0"/>
              <a:t>PRES 2023</a:t>
            </a:r>
          </a:p>
        </p:txBody>
      </p:sp>
      <p:sp>
        <p:nvSpPr>
          <p:cNvPr id="3" name="Content Placeholder 2">
            <a:extLst>
              <a:ext uri="{FF2B5EF4-FFF2-40B4-BE49-F238E27FC236}">
                <a16:creationId xmlns:a16="http://schemas.microsoft.com/office/drawing/2014/main" id="{754E6A62-B442-234A-887B-51F6452315D9}"/>
              </a:ext>
            </a:extLst>
          </p:cNvPr>
          <p:cNvSpPr>
            <a:spLocks noGrp="1"/>
          </p:cNvSpPr>
          <p:nvPr>
            <p:ph idx="1"/>
          </p:nvPr>
        </p:nvSpPr>
        <p:spPr/>
        <p:txBody>
          <a:bodyPr/>
          <a:lstStyle/>
          <a:p>
            <a:r>
              <a:rPr lang="en-US" dirty="0"/>
              <a:t>18th out of 100 universities for overall satisfaction (83%)</a:t>
            </a:r>
          </a:p>
          <a:p>
            <a:r>
              <a:rPr lang="en-US" dirty="0"/>
              <a:t>In top 10 of those 100 universities for experience of progression and responsibilities</a:t>
            </a:r>
          </a:p>
          <a:p>
            <a:r>
              <a:rPr lang="en-US" dirty="0"/>
              <a:t>Number 10 of 100 universities for satisfaction with supervision</a:t>
            </a:r>
          </a:p>
          <a:p>
            <a:pPr marL="0" indent="0">
              <a:buNone/>
            </a:pPr>
            <a:endParaRPr lang="en-US" dirty="0"/>
          </a:p>
          <a:p>
            <a:pPr marL="0" indent="0">
              <a:buNone/>
            </a:pPr>
            <a:r>
              <a:rPr lang="en-US" dirty="0"/>
              <a:t>For more on the PRES results, see </a:t>
            </a:r>
            <a:r>
              <a:rPr lang="en-US" dirty="0">
                <a:hlinkClick r:id="rId2"/>
              </a:rPr>
              <a:t>here</a:t>
            </a:r>
            <a:r>
              <a:rPr lang="en-US" dirty="0"/>
              <a:t>.</a:t>
            </a:r>
          </a:p>
        </p:txBody>
      </p:sp>
    </p:spTree>
    <p:extLst>
      <p:ext uri="{BB962C8B-B14F-4D97-AF65-F5344CB8AC3E}">
        <p14:creationId xmlns:p14="http://schemas.microsoft.com/office/powerpoint/2010/main" val="3152474523"/>
      </p:ext>
    </p:extLst>
  </p:cSld>
  <p:clrMapOvr>
    <a:masterClrMapping/>
  </p:clrMapOvr>
</p:sld>
</file>

<file path=ppt/theme/theme1.xml><?xml version="1.0" encoding="utf-8"?>
<a:theme xmlns:a="http://schemas.openxmlformats.org/drawingml/2006/main" name="UOW-Inspiring Research - PDP">
  <a:themeElements>
    <a:clrScheme name="Bluegrey 1">
      <a:dk1>
        <a:srgbClr val="8C6CD0"/>
      </a:dk1>
      <a:lt1>
        <a:srgbClr val="FFFFFF"/>
      </a:lt1>
      <a:dk2>
        <a:srgbClr val="7D9AAA"/>
      </a:dk2>
      <a:lt2>
        <a:srgbClr val="000000"/>
      </a:lt2>
      <a:accent1>
        <a:srgbClr val="4B92DB"/>
      </a:accent1>
      <a:accent2>
        <a:srgbClr val="F7403A"/>
      </a:accent2>
      <a:accent3>
        <a:srgbClr val="BFCAD2"/>
      </a:accent3>
      <a:accent4>
        <a:srgbClr val="DADADA"/>
      </a:accent4>
      <a:accent5>
        <a:srgbClr val="B1C7EA"/>
      </a:accent5>
      <a:accent6>
        <a:srgbClr val="E03934"/>
      </a:accent6>
      <a:hlink>
        <a:srgbClr val="009999"/>
      </a:hlink>
      <a:folHlink>
        <a:srgbClr val="99CC00"/>
      </a:folHlink>
    </a:clrScheme>
    <a:fontScheme name="Bluegr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uegrey 1">
        <a:dk1>
          <a:srgbClr val="8C6CD0"/>
        </a:dk1>
        <a:lt1>
          <a:srgbClr val="FFFFFF"/>
        </a:lt1>
        <a:dk2>
          <a:srgbClr val="7D9AAA"/>
        </a:dk2>
        <a:lt2>
          <a:srgbClr val="000000"/>
        </a:lt2>
        <a:accent1>
          <a:srgbClr val="4B92DB"/>
        </a:accent1>
        <a:accent2>
          <a:srgbClr val="F7403A"/>
        </a:accent2>
        <a:accent3>
          <a:srgbClr val="BFCAD2"/>
        </a:accent3>
        <a:accent4>
          <a:srgbClr val="DADADA"/>
        </a:accent4>
        <a:accent5>
          <a:srgbClr val="B1C7EA"/>
        </a:accent5>
        <a:accent6>
          <a:srgbClr val="E03934"/>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Bluegrey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raduated">
  <a:themeElements>
    <a:clrScheme name="Graduated 1">
      <a:dk1>
        <a:srgbClr val="8C6CD0"/>
      </a:dk1>
      <a:lt1>
        <a:srgbClr val="FFFFFF"/>
      </a:lt1>
      <a:dk2>
        <a:srgbClr val="7D9AAA"/>
      </a:dk2>
      <a:lt2>
        <a:srgbClr val="000000"/>
      </a:lt2>
      <a:accent1>
        <a:srgbClr val="4B92DB"/>
      </a:accent1>
      <a:accent2>
        <a:srgbClr val="F7403A"/>
      </a:accent2>
      <a:accent3>
        <a:srgbClr val="BFCAD2"/>
      </a:accent3>
      <a:accent4>
        <a:srgbClr val="DADADA"/>
      </a:accent4>
      <a:accent5>
        <a:srgbClr val="B1C7EA"/>
      </a:accent5>
      <a:accent6>
        <a:srgbClr val="E03934"/>
      </a:accent6>
      <a:hlink>
        <a:srgbClr val="009999"/>
      </a:hlink>
      <a:folHlink>
        <a:srgbClr val="99CC00"/>
      </a:folHlink>
    </a:clrScheme>
    <a:fontScheme name="Gradua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raduated 1">
        <a:dk1>
          <a:srgbClr val="8C6CD0"/>
        </a:dk1>
        <a:lt1>
          <a:srgbClr val="FFFFFF"/>
        </a:lt1>
        <a:dk2>
          <a:srgbClr val="7D9AAA"/>
        </a:dk2>
        <a:lt2>
          <a:srgbClr val="000000"/>
        </a:lt2>
        <a:accent1>
          <a:srgbClr val="4B92DB"/>
        </a:accent1>
        <a:accent2>
          <a:srgbClr val="F7403A"/>
        </a:accent2>
        <a:accent3>
          <a:srgbClr val="BFCAD2"/>
        </a:accent3>
        <a:accent4>
          <a:srgbClr val="DADADA"/>
        </a:accent4>
        <a:accent5>
          <a:srgbClr val="B1C7EA"/>
        </a:accent5>
        <a:accent6>
          <a:srgbClr val="E03934"/>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Graduated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hite">
  <a:themeElements>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White 1">
        <a:dk1>
          <a:srgbClr val="8C6CD0"/>
        </a:dk1>
        <a:lt1>
          <a:srgbClr val="FFFFFF"/>
        </a:lt1>
        <a:dk2>
          <a:srgbClr val="7D9AAA"/>
        </a:dk2>
        <a:lt2>
          <a:srgbClr val="000000"/>
        </a:lt2>
        <a:accent1>
          <a:srgbClr val="4B92DB"/>
        </a:accent1>
        <a:accent2>
          <a:srgbClr val="F7403A"/>
        </a:accent2>
        <a:accent3>
          <a:srgbClr val="BFCAD2"/>
        </a:accent3>
        <a:accent4>
          <a:srgbClr val="DADADA"/>
        </a:accent4>
        <a:accent5>
          <a:srgbClr val="B1C7EA"/>
        </a:accent5>
        <a:accent6>
          <a:srgbClr val="E03934"/>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UOW-Inspiring Research - PDP</Template>
  <TotalTime>830</TotalTime>
  <Words>449</Words>
  <Application>Microsoft Macintosh PowerPoint</Application>
  <PresentationFormat>On-screen Show (4:3)</PresentationFormat>
  <Paragraphs>52</Paragraphs>
  <Slides>10</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Aptos</vt:lpstr>
      <vt:lpstr>Arial</vt:lpstr>
      <vt:lpstr>Calibri</vt:lpstr>
      <vt:lpstr>Century Gothic</vt:lpstr>
      <vt:lpstr>Wingdings</vt:lpstr>
      <vt:lpstr>UOW-Inspiring Research - PDP</vt:lpstr>
      <vt:lpstr>Graduated</vt:lpstr>
      <vt:lpstr>White</vt:lpstr>
      <vt:lpstr>Welcome to the University of Westminster</vt:lpstr>
      <vt:lpstr>PowerPoint Presentation</vt:lpstr>
      <vt:lpstr>PowerPoint Presentation</vt:lpstr>
      <vt:lpstr>PowerPoint Presentation</vt:lpstr>
      <vt:lpstr>PowerPoint Presentation</vt:lpstr>
      <vt:lpstr>This is still our mission!</vt:lpstr>
      <vt:lpstr>Being Westminster, 2022-29</vt:lpstr>
      <vt:lpstr>REF 2021 </vt:lpstr>
      <vt:lpstr>PRES 2023</vt:lpstr>
      <vt:lpstr>PowerPoint Presentation</vt:lpstr>
    </vt:vector>
  </TitlesOfParts>
  <Company>University of Westminster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McDonagh</dc:creator>
  <cp:lastModifiedBy>Leigh Wilson</cp:lastModifiedBy>
  <cp:revision>122</cp:revision>
  <cp:lastPrinted>2018-01-18T10:13:23Z</cp:lastPrinted>
  <dcterms:created xsi:type="dcterms:W3CDTF">2012-10-15T14:30:39Z</dcterms:created>
  <dcterms:modified xsi:type="dcterms:W3CDTF">2024-01-16T13:12:40Z</dcterms:modified>
</cp:coreProperties>
</file>