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mailto:graduateschool@westminster.ac.uk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mailto:graduateschool@westminster.ac.u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A2EC9-FD16-45EC-9598-DAABAF4B116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EC8A31-6202-4CB5-B929-9AFAD176E7B7}">
      <dgm:prSet phldrT="[Text]"/>
      <dgm:spPr/>
      <dgm:t>
        <a:bodyPr/>
        <a:lstStyle/>
        <a:p>
          <a:r>
            <a:rPr lang="en-GB" dirty="0"/>
            <a:t>Graduate School (all PGRS)</a:t>
          </a:r>
        </a:p>
      </dgm:t>
    </dgm:pt>
    <dgm:pt modelId="{113B51F9-A24B-4DE7-9F3F-6D91B5590888}" type="parTrans" cxnId="{886AD9F3-E99A-4422-8EE4-7592CAF80D84}">
      <dgm:prSet/>
      <dgm:spPr/>
      <dgm:t>
        <a:bodyPr/>
        <a:lstStyle/>
        <a:p>
          <a:endParaRPr lang="en-GB"/>
        </a:p>
      </dgm:t>
    </dgm:pt>
    <dgm:pt modelId="{DD6C01EE-886C-42FB-B3CB-C2CB59B63D63}" type="sibTrans" cxnId="{886AD9F3-E99A-4422-8EE4-7592CAF80D84}">
      <dgm:prSet/>
      <dgm:spPr/>
      <dgm:t>
        <a:bodyPr/>
        <a:lstStyle/>
        <a:p>
          <a:endParaRPr lang="en-GB"/>
        </a:p>
      </dgm:t>
    </dgm:pt>
    <dgm:pt modelId="{95BDFE19-E5FB-4238-A4BC-B4F4D9DD1213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r>
            <a:rPr lang="en-GB" sz="1800" b="1" dirty="0"/>
            <a:t>College of Design, Creative and Digital Industries</a:t>
          </a:r>
        </a:p>
      </dgm:t>
    </dgm:pt>
    <dgm:pt modelId="{6E4EF28E-87ED-46C1-95A2-B7B83D1B8277}" type="parTrans" cxnId="{8605B542-5136-4806-A730-047AA3072035}">
      <dgm:prSet/>
      <dgm:spPr/>
      <dgm:t>
        <a:bodyPr/>
        <a:lstStyle/>
        <a:p>
          <a:endParaRPr lang="en-GB"/>
        </a:p>
      </dgm:t>
    </dgm:pt>
    <dgm:pt modelId="{2931AD1F-7733-46C3-AEA2-B7E2464B807F}" type="sibTrans" cxnId="{8605B542-5136-4806-A730-047AA3072035}">
      <dgm:prSet/>
      <dgm:spPr/>
      <dgm:t>
        <a:bodyPr/>
        <a:lstStyle/>
        <a:p>
          <a:endParaRPr lang="en-GB"/>
        </a:p>
      </dgm:t>
    </dgm:pt>
    <dgm:pt modelId="{FD746B14-AA3F-411A-B3C1-2261BA8E6946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College of Liberal Arts and Sciences</a:t>
          </a:r>
        </a:p>
      </dgm:t>
    </dgm:pt>
    <dgm:pt modelId="{3819E99C-0005-43DD-AC09-CA7DF12C142E}" type="parTrans" cxnId="{57395710-622D-4C3F-B829-9DA0FEFF9AB4}">
      <dgm:prSet/>
      <dgm:spPr/>
      <dgm:t>
        <a:bodyPr/>
        <a:lstStyle/>
        <a:p>
          <a:endParaRPr lang="en-GB"/>
        </a:p>
      </dgm:t>
    </dgm:pt>
    <dgm:pt modelId="{B8623AF7-269B-4048-8B20-DCF757B589A9}" type="sibTrans" cxnId="{57395710-622D-4C3F-B829-9DA0FEFF9AB4}">
      <dgm:prSet/>
      <dgm:spPr/>
      <dgm:t>
        <a:bodyPr/>
        <a:lstStyle/>
        <a:p>
          <a:endParaRPr lang="en-GB"/>
        </a:p>
      </dgm:t>
    </dgm:pt>
    <dgm:pt modelId="{C6626E1F-C3FF-40E7-9E4B-94BF884CE17D}">
      <dgm:prSet phldrT="[Text]" custT="1"/>
      <dgm:spPr/>
      <dgm:t>
        <a:bodyPr/>
        <a:lstStyle/>
        <a:p>
          <a:r>
            <a:rPr lang="en-GB" sz="1800" b="1" dirty="0"/>
            <a:t>Westminster Business School</a:t>
          </a:r>
        </a:p>
      </dgm:t>
    </dgm:pt>
    <dgm:pt modelId="{4C047E23-A266-4A69-9F3B-480E4171B27E}" type="parTrans" cxnId="{C3F7DF13-351A-4A5F-AA78-37B83083A56D}">
      <dgm:prSet/>
      <dgm:spPr/>
      <dgm:t>
        <a:bodyPr/>
        <a:lstStyle/>
        <a:p>
          <a:endParaRPr lang="en-GB"/>
        </a:p>
      </dgm:t>
    </dgm:pt>
    <dgm:pt modelId="{FC204EB6-A668-4BE5-8D00-56A21A199A3B}" type="sibTrans" cxnId="{C3F7DF13-351A-4A5F-AA78-37B83083A56D}">
      <dgm:prSet/>
      <dgm:spPr/>
      <dgm:t>
        <a:bodyPr/>
        <a:lstStyle/>
        <a:p>
          <a:endParaRPr lang="en-GB"/>
        </a:p>
      </dgm:t>
    </dgm:pt>
    <dgm:pt modelId="{D7C2F7A2-8DD8-4984-8556-90677F3364BC}">
      <dgm:prSet phldrT="[Text]"/>
      <dgm:spPr/>
      <dgm:t>
        <a:bodyPr/>
        <a:lstStyle/>
        <a:p>
          <a:endParaRPr lang="en-GB" dirty="0"/>
        </a:p>
      </dgm:t>
    </dgm:pt>
    <dgm:pt modelId="{33A94AC7-4696-420A-AFC4-07272D073564}" type="parTrans" cxnId="{340CAB7A-873C-48F0-AB10-2253699FCD84}">
      <dgm:prSet/>
      <dgm:spPr/>
      <dgm:t>
        <a:bodyPr/>
        <a:lstStyle/>
        <a:p>
          <a:endParaRPr lang="en-GB"/>
        </a:p>
      </dgm:t>
    </dgm:pt>
    <dgm:pt modelId="{082C1AA5-ED73-4930-93F4-B8254184DC2F}" type="sibTrans" cxnId="{340CAB7A-873C-48F0-AB10-2253699FCD84}">
      <dgm:prSet/>
      <dgm:spPr/>
      <dgm:t>
        <a:bodyPr/>
        <a:lstStyle/>
        <a:p>
          <a:endParaRPr lang="en-GB"/>
        </a:p>
      </dgm:t>
    </dgm:pt>
    <dgm:pt modelId="{683C5ADD-C845-4ED4-A7E0-3934AE4214DE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r>
            <a:rPr lang="en-GB" sz="1400" dirty="0"/>
            <a:t>School of Architecture and Cities</a:t>
          </a:r>
        </a:p>
      </dgm:t>
    </dgm:pt>
    <dgm:pt modelId="{1CC16025-6C05-4A5D-8BD0-CD522017DA32}" type="parTrans" cxnId="{220CB2E5-B770-46A2-A125-181E550BA58D}">
      <dgm:prSet/>
      <dgm:spPr/>
      <dgm:t>
        <a:bodyPr/>
        <a:lstStyle/>
        <a:p>
          <a:endParaRPr lang="en-GB"/>
        </a:p>
      </dgm:t>
    </dgm:pt>
    <dgm:pt modelId="{B6F9B12C-BB8F-4E55-B3A2-A79BC26EB646}" type="sibTrans" cxnId="{220CB2E5-B770-46A2-A125-181E550BA58D}">
      <dgm:prSet/>
      <dgm:spPr/>
      <dgm:t>
        <a:bodyPr/>
        <a:lstStyle/>
        <a:p>
          <a:endParaRPr lang="en-GB"/>
        </a:p>
      </dgm:t>
    </dgm:pt>
    <dgm:pt modelId="{9451F585-BEA7-4ED1-9A7E-6D830B4319B1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r>
            <a:rPr lang="en-GB" sz="1400" dirty="0"/>
            <a:t>School of Computer Science and Engineering</a:t>
          </a:r>
        </a:p>
      </dgm:t>
    </dgm:pt>
    <dgm:pt modelId="{5BD9E48F-A268-40EF-B6BE-6ACD5B8B7F63}" type="parTrans" cxnId="{FF4F344B-ECEA-4416-9725-C9A5D70177A5}">
      <dgm:prSet/>
      <dgm:spPr/>
      <dgm:t>
        <a:bodyPr/>
        <a:lstStyle/>
        <a:p>
          <a:endParaRPr lang="en-GB"/>
        </a:p>
      </dgm:t>
    </dgm:pt>
    <dgm:pt modelId="{340CEB72-730F-4E8B-BFE4-7C7A03F0A60A}" type="sibTrans" cxnId="{FF4F344B-ECEA-4416-9725-C9A5D70177A5}">
      <dgm:prSet/>
      <dgm:spPr/>
      <dgm:t>
        <a:bodyPr/>
        <a:lstStyle/>
        <a:p>
          <a:endParaRPr lang="en-GB"/>
        </a:p>
      </dgm:t>
    </dgm:pt>
    <dgm:pt modelId="{713E04FB-9186-425F-A66F-A047958FB62D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r>
            <a:rPr lang="en-GB" sz="1400" dirty="0"/>
            <a:t>School of Media and Communication</a:t>
          </a:r>
        </a:p>
      </dgm:t>
    </dgm:pt>
    <dgm:pt modelId="{F4526432-D027-47C9-AE07-59822B3650C9}" type="parTrans" cxnId="{5C595A97-8331-42D9-A011-998BFAA19622}">
      <dgm:prSet/>
      <dgm:spPr/>
      <dgm:t>
        <a:bodyPr/>
        <a:lstStyle/>
        <a:p>
          <a:endParaRPr lang="en-GB"/>
        </a:p>
      </dgm:t>
    </dgm:pt>
    <dgm:pt modelId="{1DC8EDDD-1347-4CEF-B791-600EB767F3B2}" type="sibTrans" cxnId="{5C595A97-8331-42D9-A011-998BFAA19622}">
      <dgm:prSet/>
      <dgm:spPr/>
      <dgm:t>
        <a:bodyPr/>
        <a:lstStyle/>
        <a:p>
          <a:endParaRPr lang="en-GB"/>
        </a:p>
      </dgm:t>
    </dgm:pt>
    <dgm:pt modelId="{1AFC1EF3-DE3C-454C-A3AE-63BD85A9EB9F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r>
            <a:rPr lang="en-GB" sz="1400" dirty="0"/>
            <a:t>School of Arts</a:t>
          </a:r>
        </a:p>
      </dgm:t>
    </dgm:pt>
    <dgm:pt modelId="{423FF2F7-6422-4522-BE76-02BB870B998E}" type="parTrans" cxnId="{48DF5CB1-6CE4-494C-A675-3FF606CB58E1}">
      <dgm:prSet/>
      <dgm:spPr/>
      <dgm:t>
        <a:bodyPr/>
        <a:lstStyle/>
        <a:p>
          <a:endParaRPr lang="en-GB"/>
        </a:p>
      </dgm:t>
    </dgm:pt>
    <dgm:pt modelId="{494C609A-8F40-440F-9D09-725C449D9429}" type="sibTrans" cxnId="{48DF5CB1-6CE4-494C-A675-3FF606CB58E1}">
      <dgm:prSet/>
      <dgm:spPr/>
      <dgm:t>
        <a:bodyPr/>
        <a:lstStyle/>
        <a:p>
          <a:endParaRPr lang="en-GB"/>
        </a:p>
      </dgm:t>
    </dgm:pt>
    <dgm:pt modelId="{B442B924-D49E-4E8B-8D8C-092ADF53458D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School of Social Sciences</a:t>
          </a:r>
        </a:p>
      </dgm:t>
    </dgm:pt>
    <dgm:pt modelId="{7DB51431-FD27-4EAE-95AF-C42A9A9C3B44}" type="parTrans" cxnId="{01BEB2CD-4718-4134-B6A1-9EA8E80CFECD}">
      <dgm:prSet/>
      <dgm:spPr/>
      <dgm:t>
        <a:bodyPr/>
        <a:lstStyle/>
        <a:p>
          <a:endParaRPr lang="en-GB"/>
        </a:p>
      </dgm:t>
    </dgm:pt>
    <dgm:pt modelId="{0D7506F8-FA2E-4392-9C43-8572A5966236}" type="sibTrans" cxnId="{01BEB2CD-4718-4134-B6A1-9EA8E80CFECD}">
      <dgm:prSet/>
      <dgm:spPr/>
      <dgm:t>
        <a:bodyPr/>
        <a:lstStyle/>
        <a:p>
          <a:endParaRPr lang="en-GB"/>
        </a:p>
      </dgm:t>
    </dgm:pt>
    <dgm:pt modelId="{9A54B1ED-4018-41C9-A76E-41E01AD64665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School of Humanities</a:t>
          </a:r>
        </a:p>
      </dgm:t>
    </dgm:pt>
    <dgm:pt modelId="{439B6C2D-D668-4231-B927-6A17E766EFFB}" type="parTrans" cxnId="{49C56A51-4BB9-4E93-B526-0BC43982F7E4}">
      <dgm:prSet/>
      <dgm:spPr/>
      <dgm:t>
        <a:bodyPr/>
        <a:lstStyle/>
        <a:p>
          <a:endParaRPr lang="en-GB"/>
        </a:p>
      </dgm:t>
    </dgm:pt>
    <dgm:pt modelId="{EA78A760-C350-453E-B1C7-F6EBEF2AE91C}" type="sibTrans" cxnId="{49C56A51-4BB9-4E93-B526-0BC43982F7E4}">
      <dgm:prSet/>
      <dgm:spPr/>
      <dgm:t>
        <a:bodyPr/>
        <a:lstStyle/>
        <a:p>
          <a:endParaRPr lang="en-GB"/>
        </a:p>
      </dgm:t>
    </dgm:pt>
    <dgm:pt modelId="{289B06FF-343D-4555-BD40-81E7B526DC72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School of Life Sciences</a:t>
          </a:r>
        </a:p>
      </dgm:t>
    </dgm:pt>
    <dgm:pt modelId="{F8272AA0-9FDA-4839-A336-BAA415C19521}" type="parTrans" cxnId="{4E3DB38A-3E69-4B65-AFE0-AE9926B60065}">
      <dgm:prSet/>
      <dgm:spPr/>
      <dgm:t>
        <a:bodyPr/>
        <a:lstStyle/>
        <a:p>
          <a:endParaRPr lang="en-GB"/>
        </a:p>
      </dgm:t>
    </dgm:pt>
    <dgm:pt modelId="{C0CCA3A3-FC78-4B10-AC98-8E3AD375E5E1}" type="sibTrans" cxnId="{4E3DB38A-3E69-4B65-AFE0-AE9926B60065}">
      <dgm:prSet/>
      <dgm:spPr/>
      <dgm:t>
        <a:bodyPr/>
        <a:lstStyle/>
        <a:p>
          <a:endParaRPr lang="en-GB"/>
        </a:p>
      </dgm:t>
    </dgm:pt>
    <dgm:pt modelId="{0E53BAF2-8079-47E6-A7B1-5F55B30AB07D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Westminster Law School</a:t>
          </a:r>
        </a:p>
      </dgm:t>
    </dgm:pt>
    <dgm:pt modelId="{27391D8A-B559-43B1-A334-78BF0314B2F1}" type="parTrans" cxnId="{5AF53285-55EC-402D-B169-E229F54D8A0C}">
      <dgm:prSet/>
      <dgm:spPr/>
      <dgm:t>
        <a:bodyPr/>
        <a:lstStyle/>
        <a:p>
          <a:endParaRPr lang="en-GB"/>
        </a:p>
      </dgm:t>
    </dgm:pt>
    <dgm:pt modelId="{45C5B83E-FDEC-440C-8048-DDBA7A835DD5}" type="sibTrans" cxnId="{5AF53285-55EC-402D-B169-E229F54D8A0C}">
      <dgm:prSet/>
      <dgm:spPr/>
      <dgm:t>
        <a:bodyPr/>
        <a:lstStyle/>
        <a:p>
          <a:endParaRPr lang="en-GB"/>
        </a:p>
      </dgm:t>
    </dgm:pt>
    <dgm:pt modelId="{8BDF8234-5589-4491-AF7E-37D2049B1E2E}">
      <dgm:prSet phldrT="[Text]" custT="1"/>
      <dgm:spPr/>
      <dgm:t>
        <a:bodyPr/>
        <a:lstStyle/>
        <a:p>
          <a:r>
            <a:rPr lang="en-GB" sz="1400" dirty="0"/>
            <a:t>School of Management and Marketing</a:t>
          </a:r>
        </a:p>
      </dgm:t>
    </dgm:pt>
    <dgm:pt modelId="{A1C7A235-AB28-421B-B1E0-355BE2D39FF5}" type="parTrans" cxnId="{49F45EC4-C346-4A22-85A6-9BB9F8DB4739}">
      <dgm:prSet/>
      <dgm:spPr/>
      <dgm:t>
        <a:bodyPr/>
        <a:lstStyle/>
        <a:p>
          <a:endParaRPr lang="en-GB"/>
        </a:p>
      </dgm:t>
    </dgm:pt>
    <dgm:pt modelId="{06C1C740-1B57-49DE-A41B-29DF003FFBE2}" type="sibTrans" cxnId="{49F45EC4-C346-4A22-85A6-9BB9F8DB4739}">
      <dgm:prSet/>
      <dgm:spPr/>
      <dgm:t>
        <a:bodyPr/>
        <a:lstStyle/>
        <a:p>
          <a:endParaRPr lang="en-GB"/>
        </a:p>
      </dgm:t>
    </dgm:pt>
    <dgm:pt modelId="{13BC33C4-DACD-40DF-939A-4A3140D73FDA}">
      <dgm:prSet phldrT="[Text]" custT="1"/>
      <dgm:spPr/>
      <dgm:t>
        <a:bodyPr/>
        <a:lstStyle/>
        <a:p>
          <a:r>
            <a:rPr lang="en-GB" sz="1400" dirty="0"/>
            <a:t>School of Organisations, Economy and Society</a:t>
          </a:r>
        </a:p>
      </dgm:t>
    </dgm:pt>
    <dgm:pt modelId="{F41D089A-74B0-473A-828B-BB7EF56D6FFB}" type="parTrans" cxnId="{888CFE82-F67E-4FDC-BA17-FE175185AB73}">
      <dgm:prSet/>
      <dgm:spPr/>
      <dgm:t>
        <a:bodyPr/>
        <a:lstStyle/>
        <a:p>
          <a:endParaRPr lang="en-GB"/>
        </a:p>
      </dgm:t>
    </dgm:pt>
    <dgm:pt modelId="{202FB105-6167-4253-99D6-6376557353D8}" type="sibTrans" cxnId="{888CFE82-F67E-4FDC-BA17-FE175185AB73}">
      <dgm:prSet/>
      <dgm:spPr/>
      <dgm:t>
        <a:bodyPr/>
        <a:lstStyle/>
        <a:p>
          <a:endParaRPr lang="en-GB"/>
        </a:p>
      </dgm:t>
    </dgm:pt>
    <dgm:pt modelId="{AE076CE4-C9B4-4136-AB48-ABCF1C127756}">
      <dgm:prSet phldrT="[Text]" custT="1"/>
      <dgm:spPr/>
      <dgm:t>
        <a:bodyPr/>
        <a:lstStyle/>
        <a:p>
          <a:r>
            <a:rPr lang="en-GB" sz="1400" dirty="0"/>
            <a:t>School of Finance and Accounting</a:t>
          </a:r>
        </a:p>
      </dgm:t>
    </dgm:pt>
    <dgm:pt modelId="{6E8F740C-4094-4F71-8297-1A448517F179}" type="parTrans" cxnId="{91514BE6-E6E1-4700-9312-3E1E5942D26B}">
      <dgm:prSet/>
      <dgm:spPr/>
      <dgm:t>
        <a:bodyPr/>
        <a:lstStyle/>
        <a:p>
          <a:endParaRPr lang="en-GB"/>
        </a:p>
      </dgm:t>
    </dgm:pt>
    <dgm:pt modelId="{4C140742-4D32-4C19-A989-E0164CFFADA6}" type="sibTrans" cxnId="{91514BE6-E6E1-4700-9312-3E1E5942D26B}">
      <dgm:prSet/>
      <dgm:spPr/>
      <dgm:t>
        <a:bodyPr/>
        <a:lstStyle/>
        <a:p>
          <a:endParaRPr lang="en-GB"/>
        </a:p>
      </dgm:t>
    </dgm:pt>
    <dgm:pt modelId="{A29FD1A7-28F6-4568-BAF0-D37B96DB85DF}">
      <dgm:prSet phldrT="[Text]" custT="1"/>
      <dgm:spPr/>
      <dgm:t>
        <a:bodyPr/>
        <a:lstStyle/>
        <a:p>
          <a:r>
            <a:rPr lang="en-GB" sz="1400" dirty="0"/>
            <a:t>School of Applied Management</a:t>
          </a:r>
        </a:p>
      </dgm:t>
    </dgm:pt>
    <dgm:pt modelId="{A923FB4E-11E0-4722-A79F-0A8E920B78C0}" type="parTrans" cxnId="{9182E903-1DC7-415E-AFD9-99F3B8A5E944}">
      <dgm:prSet/>
      <dgm:spPr/>
      <dgm:t>
        <a:bodyPr/>
        <a:lstStyle/>
        <a:p>
          <a:endParaRPr lang="en-GB"/>
        </a:p>
      </dgm:t>
    </dgm:pt>
    <dgm:pt modelId="{91D54EB6-54D1-4BDB-9798-B86763F3332D}" type="sibTrans" cxnId="{9182E903-1DC7-415E-AFD9-99F3B8A5E944}">
      <dgm:prSet/>
      <dgm:spPr/>
      <dgm:t>
        <a:bodyPr/>
        <a:lstStyle/>
        <a:p>
          <a:endParaRPr lang="en-GB"/>
        </a:p>
      </dgm:t>
    </dgm:pt>
    <dgm:pt modelId="{67F9F514-4F5B-44EA-948C-68797DCB826D}" type="pres">
      <dgm:prSet presAssocID="{D12A2EC9-FD16-45EC-9598-DAABAF4B116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A299F1-2C42-45F4-B803-5D22B465E65C}" type="pres">
      <dgm:prSet presAssocID="{6EEC8A31-6202-4CB5-B929-9AFAD176E7B7}" presName="centerShape" presStyleLbl="node0" presStyleIdx="0" presStyleCnt="1" custLinFactNeighborX="515" custLinFactNeighborY="10288"/>
      <dgm:spPr/>
    </dgm:pt>
    <dgm:pt modelId="{524F2555-2CDA-4FAB-A319-6C2FA88FB3E5}" type="pres">
      <dgm:prSet presAssocID="{6E4EF28E-87ED-46C1-95A2-B7B83D1B8277}" presName="parTrans" presStyleLbl="sibTrans2D1" presStyleIdx="0" presStyleCnt="3"/>
      <dgm:spPr/>
    </dgm:pt>
    <dgm:pt modelId="{F07187F4-8EC2-40C3-82DB-2DFF257A7B36}" type="pres">
      <dgm:prSet presAssocID="{6E4EF28E-87ED-46C1-95A2-B7B83D1B8277}" presName="connectorText" presStyleLbl="sibTrans2D1" presStyleIdx="0" presStyleCnt="3"/>
      <dgm:spPr/>
    </dgm:pt>
    <dgm:pt modelId="{491E15C8-7DD0-47C1-B758-0F37232BC7F4}" type="pres">
      <dgm:prSet presAssocID="{95BDFE19-E5FB-4238-A4BC-B4F4D9DD1213}" presName="node" presStyleLbl="node1" presStyleIdx="0" presStyleCnt="3" custScaleX="209485" custScaleY="109747" custRadScaleRad="82486" custRadScaleInc="3213">
        <dgm:presLayoutVars>
          <dgm:bulletEnabled val="1"/>
        </dgm:presLayoutVars>
      </dgm:prSet>
      <dgm:spPr>
        <a:xfrm>
          <a:off x="4632095" y="-463209"/>
          <a:ext cx="2316972" cy="2316972"/>
        </a:xfrm>
        <a:prstGeom prst="ellipse">
          <a:avLst/>
        </a:prstGeom>
      </dgm:spPr>
    </dgm:pt>
    <dgm:pt modelId="{89603450-04F6-49D8-91AD-790866473E26}" type="pres">
      <dgm:prSet presAssocID="{3819E99C-0005-43DD-AC09-CA7DF12C142E}" presName="parTrans" presStyleLbl="sibTrans2D1" presStyleIdx="1" presStyleCnt="3"/>
      <dgm:spPr/>
    </dgm:pt>
    <dgm:pt modelId="{8870BF78-94A2-4026-ABD2-D38CA585687F}" type="pres">
      <dgm:prSet presAssocID="{3819E99C-0005-43DD-AC09-CA7DF12C142E}" presName="connectorText" presStyleLbl="sibTrans2D1" presStyleIdx="1" presStyleCnt="3"/>
      <dgm:spPr/>
    </dgm:pt>
    <dgm:pt modelId="{69DB54A4-217C-465E-9853-E09F4569AF75}" type="pres">
      <dgm:prSet presAssocID="{FD746B14-AA3F-411A-B3C1-2261BA8E6946}" presName="node" presStyleLbl="node1" presStyleIdx="1" presStyleCnt="3" custScaleX="168967" custScaleY="112556" custRadScaleRad="130827" custRadScaleInc="-32437">
        <dgm:presLayoutVars>
          <dgm:bulletEnabled val="1"/>
        </dgm:presLayoutVars>
      </dgm:prSet>
      <dgm:spPr>
        <a:xfrm>
          <a:off x="7729604" y="3779314"/>
          <a:ext cx="2316972" cy="2316972"/>
        </a:xfrm>
        <a:prstGeom prst="ellipse">
          <a:avLst/>
        </a:prstGeom>
      </dgm:spPr>
    </dgm:pt>
    <dgm:pt modelId="{3EA016A9-379C-4457-A6E5-189B9ED41B23}" type="pres">
      <dgm:prSet presAssocID="{4C047E23-A266-4A69-9F3B-480E4171B27E}" presName="parTrans" presStyleLbl="sibTrans2D1" presStyleIdx="2" presStyleCnt="3"/>
      <dgm:spPr/>
    </dgm:pt>
    <dgm:pt modelId="{E0D7D3EE-7390-4CA4-A1B3-646B869B7031}" type="pres">
      <dgm:prSet presAssocID="{4C047E23-A266-4A69-9F3B-480E4171B27E}" presName="connectorText" presStyleLbl="sibTrans2D1" presStyleIdx="2" presStyleCnt="3"/>
      <dgm:spPr/>
    </dgm:pt>
    <dgm:pt modelId="{6B58CC0E-27B4-4286-9C76-C42682D36ED9}" type="pres">
      <dgm:prSet presAssocID="{C6626E1F-C3FF-40E7-9E4B-94BF884CE17D}" presName="node" presStyleLbl="node1" presStyleIdx="2" presStyleCnt="3" custScaleX="167984" custScaleY="137162" custRadScaleRad="131934" custRadScaleInc="36275">
        <dgm:presLayoutVars>
          <dgm:bulletEnabled val="1"/>
        </dgm:presLayoutVars>
      </dgm:prSet>
      <dgm:spPr/>
    </dgm:pt>
  </dgm:ptLst>
  <dgm:cxnLst>
    <dgm:cxn modelId="{9B69AB03-2DDC-466D-8A3D-394CD41AECB4}" type="presOf" srcId="{95BDFE19-E5FB-4238-A4BC-B4F4D9DD1213}" destId="{491E15C8-7DD0-47C1-B758-0F37232BC7F4}" srcOrd="0" destOrd="0" presId="urn:microsoft.com/office/officeart/2005/8/layout/radial5"/>
    <dgm:cxn modelId="{9182E903-1DC7-415E-AFD9-99F3B8A5E944}" srcId="{C6626E1F-C3FF-40E7-9E4B-94BF884CE17D}" destId="{A29FD1A7-28F6-4568-BAF0-D37B96DB85DF}" srcOrd="3" destOrd="0" parTransId="{A923FB4E-11E0-4722-A79F-0A8E920B78C0}" sibTransId="{91D54EB6-54D1-4BDB-9798-B86763F3332D}"/>
    <dgm:cxn modelId="{3C21D00F-E830-4131-A6C9-FB43A87E9F37}" type="presOf" srcId="{C6626E1F-C3FF-40E7-9E4B-94BF884CE17D}" destId="{6B58CC0E-27B4-4286-9C76-C42682D36ED9}" srcOrd="0" destOrd="0" presId="urn:microsoft.com/office/officeart/2005/8/layout/radial5"/>
    <dgm:cxn modelId="{57395710-622D-4C3F-B829-9DA0FEFF9AB4}" srcId="{6EEC8A31-6202-4CB5-B929-9AFAD176E7B7}" destId="{FD746B14-AA3F-411A-B3C1-2261BA8E6946}" srcOrd="1" destOrd="0" parTransId="{3819E99C-0005-43DD-AC09-CA7DF12C142E}" sibTransId="{B8623AF7-269B-4048-8B20-DCF757B589A9}"/>
    <dgm:cxn modelId="{C3F7DF13-351A-4A5F-AA78-37B83083A56D}" srcId="{6EEC8A31-6202-4CB5-B929-9AFAD176E7B7}" destId="{C6626E1F-C3FF-40E7-9E4B-94BF884CE17D}" srcOrd="2" destOrd="0" parTransId="{4C047E23-A266-4A69-9F3B-480E4171B27E}" sibTransId="{FC204EB6-A668-4BE5-8D00-56A21A199A3B}"/>
    <dgm:cxn modelId="{75F34516-788F-4C4C-8FB0-25086B8126AB}" type="presOf" srcId="{9451F585-BEA7-4ED1-9A7E-6D830B4319B1}" destId="{491E15C8-7DD0-47C1-B758-0F37232BC7F4}" srcOrd="0" destOrd="2" presId="urn:microsoft.com/office/officeart/2005/8/layout/radial5"/>
    <dgm:cxn modelId="{D4E55923-0994-45E1-949A-82FD2EF679C4}" type="presOf" srcId="{13BC33C4-DACD-40DF-939A-4A3140D73FDA}" destId="{6B58CC0E-27B4-4286-9C76-C42682D36ED9}" srcOrd="0" destOrd="2" presId="urn:microsoft.com/office/officeart/2005/8/layout/radial5"/>
    <dgm:cxn modelId="{B0E77F28-E844-46A3-BEC1-3FF281A9E7BA}" type="presOf" srcId="{713E04FB-9186-425F-A66F-A047958FB62D}" destId="{491E15C8-7DD0-47C1-B758-0F37232BC7F4}" srcOrd="0" destOrd="3" presId="urn:microsoft.com/office/officeart/2005/8/layout/radial5"/>
    <dgm:cxn modelId="{442DFD2A-1BBF-493D-81B4-D3E0D1B04DB8}" type="presOf" srcId="{AE076CE4-C9B4-4136-AB48-ABCF1C127756}" destId="{6B58CC0E-27B4-4286-9C76-C42682D36ED9}" srcOrd="0" destOrd="3" presId="urn:microsoft.com/office/officeart/2005/8/layout/radial5"/>
    <dgm:cxn modelId="{AC04FF2F-BA92-47F8-9646-78376F900220}" type="presOf" srcId="{683C5ADD-C845-4ED4-A7E0-3934AE4214DE}" destId="{491E15C8-7DD0-47C1-B758-0F37232BC7F4}" srcOrd="0" destOrd="1" presId="urn:microsoft.com/office/officeart/2005/8/layout/radial5"/>
    <dgm:cxn modelId="{A6FADF38-2AA3-488C-BDF7-4BA2F8F759CF}" type="presOf" srcId="{9A54B1ED-4018-41C9-A76E-41E01AD64665}" destId="{69DB54A4-217C-465E-9853-E09F4569AF75}" srcOrd="0" destOrd="2" presId="urn:microsoft.com/office/officeart/2005/8/layout/radial5"/>
    <dgm:cxn modelId="{8605B542-5136-4806-A730-047AA3072035}" srcId="{6EEC8A31-6202-4CB5-B929-9AFAD176E7B7}" destId="{95BDFE19-E5FB-4238-A4BC-B4F4D9DD1213}" srcOrd="0" destOrd="0" parTransId="{6E4EF28E-87ED-46C1-95A2-B7B83D1B8277}" sibTransId="{2931AD1F-7733-46C3-AEA2-B7E2464B807F}"/>
    <dgm:cxn modelId="{45068B65-0DC5-4795-B541-FD37BCEFFDED}" type="presOf" srcId="{6E4EF28E-87ED-46C1-95A2-B7B83D1B8277}" destId="{524F2555-2CDA-4FAB-A319-6C2FA88FB3E5}" srcOrd="0" destOrd="0" presId="urn:microsoft.com/office/officeart/2005/8/layout/radial5"/>
    <dgm:cxn modelId="{FF4F344B-ECEA-4416-9725-C9A5D70177A5}" srcId="{95BDFE19-E5FB-4238-A4BC-B4F4D9DD1213}" destId="{9451F585-BEA7-4ED1-9A7E-6D830B4319B1}" srcOrd="1" destOrd="0" parTransId="{5BD9E48F-A268-40EF-B6BE-6ACD5B8B7F63}" sibTransId="{340CEB72-730F-4E8B-BFE4-7C7A03F0A60A}"/>
    <dgm:cxn modelId="{1EBB696C-EE86-475C-B64C-1579B29F627D}" type="presOf" srcId="{0E53BAF2-8079-47E6-A7B1-5F55B30AB07D}" destId="{69DB54A4-217C-465E-9853-E09F4569AF75}" srcOrd="0" destOrd="4" presId="urn:microsoft.com/office/officeart/2005/8/layout/radial5"/>
    <dgm:cxn modelId="{49C56A51-4BB9-4E93-B526-0BC43982F7E4}" srcId="{FD746B14-AA3F-411A-B3C1-2261BA8E6946}" destId="{9A54B1ED-4018-41C9-A76E-41E01AD64665}" srcOrd="1" destOrd="0" parTransId="{439B6C2D-D668-4231-B927-6A17E766EFFB}" sibTransId="{EA78A760-C350-453E-B1C7-F6EBEF2AE91C}"/>
    <dgm:cxn modelId="{9D479754-D030-4FB5-8FB9-C8F4C56EB688}" type="presOf" srcId="{B442B924-D49E-4E8B-8D8C-092ADF53458D}" destId="{69DB54A4-217C-465E-9853-E09F4569AF75}" srcOrd="0" destOrd="1" presId="urn:microsoft.com/office/officeart/2005/8/layout/radial5"/>
    <dgm:cxn modelId="{487EC854-8E14-4918-A37E-8B01EB42FB44}" type="presOf" srcId="{A29FD1A7-28F6-4568-BAF0-D37B96DB85DF}" destId="{6B58CC0E-27B4-4286-9C76-C42682D36ED9}" srcOrd="0" destOrd="4" presId="urn:microsoft.com/office/officeart/2005/8/layout/radial5"/>
    <dgm:cxn modelId="{BB681C5A-ED4D-46A2-8496-7965E5E5878E}" type="presOf" srcId="{8BDF8234-5589-4491-AF7E-37D2049B1E2E}" destId="{6B58CC0E-27B4-4286-9C76-C42682D36ED9}" srcOrd="0" destOrd="1" presId="urn:microsoft.com/office/officeart/2005/8/layout/radial5"/>
    <dgm:cxn modelId="{340CAB7A-873C-48F0-AB10-2253699FCD84}" srcId="{D12A2EC9-FD16-45EC-9598-DAABAF4B116E}" destId="{D7C2F7A2-8DD8-4984-8556-90677F3364BC}" srcOrd="1" destOrd="0" parTransId="{33A94AC7-4696-420A-AFC4-07272D073564}" sibTransId="{082C1AA5-ED73-4930-93F4-B8254184DC2F}"/>
    <dgm:cxn modelId="{F17D4382-801C-4803-8698-4B0E6412F956}" type="presOf" srcId="{4C047E23-A266-4A69-9F3B-480E4171B27E}" destId="{3EA016A9-379C-4457-A6E5-189B9ED41B23}" srcOrd="0" destOrd="0" presId="urn:microsoft.com/office/officeart/2005/8/layout/radial5"/>
    <dgm:cxn modelId="{888CFE82-F67E-4FDC-BA17-FE175185AB73}" srcId="{C6626E1F-C3FF-40E7-9E4B-94BF884CE17D}" destId="{13BC33C4-DACD-40DF-939A-4A3140D73FDA}" srcOrd="1" destOrd="0" parTransId="{F41D089A-74B0-473A-828B-BB7EF56D6FFB}" sibTransId="{202FB105-6167-4253-99D6-6376557353D8}"/>
    <dgm:cxn modelId="{3C026983-EF6B-4094-9DFB-C61BE1DCA244}" type="presOf" srcId="{FD746B14-AA3F-411A-B3C1-2261BA8E6946}" destId="{69DB54A4-217C-465E-9853-E09F4569AF75}" srcOrd="0" destOrd="0" presId="urn:microsoft.com/office/officeart/2005/8/layout/radial5"/>
    <dgm:cxn modelId="{5AF53285-55EC-402D-B169-E229F54D8A0C}" srcId="{FD746B14-AA3F-411A-B3C1-2261BA8E6946}" destId="{0E53BAF2-8079-47E6-A7B1-5F55B30AB07D}" srcOrd="3" destOrd="0" parTransId="{27391D8A-B559-43B1-A334-78BF0314B2F1}" sibTransId="{45C5B83E-FDEC-440C-8048-DDBA7A835DD5}"/>
    <dgm:cxn modelId="{4E3DB38A-3E69-4B65-AFE0-AE9926B60065}" srcId="{FD746B14-AA3F-411A-B3C1-2261BA8E6946}" destId="{289B06FF-343D-4555-BD40-81E7B526DC72}" srcOrd="2" destOrd="0" parTransId="{F8272AA0-9FDA-4839-A336-BAA415C19521}" sibTransId="{C0CCA3A3-FC78-4B10-AC98-8E3AD375E5E1}"/>
    <dgm:cxn modelId="{C34F4793-FACE-44C6-BED7-8AA8E17DC812}" type="presOf" srcId="{3819E99C-0005-43DD-AC09-CA7DF12C142E}" destId="{89603450-04F6-49D8-91AD-790866473E26}" srcOrd="0" destOrd="0" presId="urn:microsoft.com/office/officeart/2005/8/layout/radial5"/>
    <dgm:cxn modelId="{A7588894-8B72-4588-91BD-9C79A2604CE1}" type="presOf" srcId="{D12A2EC9-FD16-45EC-9598-DAABAF4B116E}" destId="{67F9F514-4F5B-44EA-948C-68797DCB826D}" srcOrd="0" destOrd="0" presId="urn:microsoft.com/office/officeart/2005/8/layout/radial5"/>
    <dgm:cxn modelId="{5C595A97-8331-42D9-A011-998BFAA19622}" srcId="{95BDFE19-E5FB-4238-A4BC-B4F4D9DD1213}" destId="{713E04FB-9186-425F-A66F-A047958FB62D}" srcOrd="2" destOrd="0" parTransId="{F4526432-D027-47C9-AE07-59822B3650C9}" sibTransId="{1DC8EDDD-1347-4CEF-B791-600EB767F3B2}"/>
    <dgm:cxn modelId="{743B2EA4-0284-4CDB-B04F-A7B5164ED3AB}" type="presOf" srcId="{289B06FF-343D-4555-BD40-81E7B526DC72}" destId="{69DB54A4-217C-465E-9853-E09F4569AF75}" srcOrd="0" destOrd="3" presId="urn:microsoft.com/office/officeart/2005/8/layout/radial5"/>
    <dgm:cxn modelId="{3005EFAB-E57A-4899-BD11-10DC22BF365D}" type="presOf" srcId="{4C047E23-A266-4A69-9F3B-480E4171B27E}" destId="{E0D7D3EE-7390-4CA4-A1B3-646B869B7031}" srcOrd="1" destOrd="0" presId="urn:microsoft.com/office/officeart/2005/8/layout/radial5"/>
    <dgm:cxn modelId="{48DF5CB1-6CE4-494C-A675-3FF606CB58E1}" srcId="{95BDFE19-E5FB-4238-A4BC-B4F4D9DD1213}" destId="{1AFC1EF3-DE3C-454C-A3AE-63BD85A9EB9F}" srcOrd="3" destOrd="0" parTransId="{423FF2F7-6422-4522-BE76-02BB870B998E}" sibTransId="{494C609A-8F40-440F-9D09-725C449D9429}"/>
    <dgm:cxn modelId="{27DEB7B5-D065-4193-8F33-F5A2D1D656D8}" type="presOf" srcId="{3819E99C-0005-43DD-AC09-CA7DF12C142E}" destId="{8870BF78-94A2-4026-ABD2-D38CA585687F}" srcOrd="1" destOrd="0" presId="urn:microsoft.com/office/officeart/2005/8/layout/radial5"/>
    <dgm:cxn modelId="{70A89EB7-C197-40B6-B5F8-26F9F3DBAB7F}" type="presOf" srcId="{6EEC8A31-6202-4CB5-B929-9AFAD176E7B7}" destId="{CDA299F1-2C42-45F4-B803-5D22B465E65C}" srcOrd="0" destOrd="0" presId="urn:microsoft.com/office/officeart/2005/8/layout/radial5"/>
    <dgm:cxn modelId="{49F45EC4-C346-4A22-85A6-9BB9F8DB4739}" srcId="{C6626E1F-C3FF-40E7-9E4B-94BF884CE17D}" destId="{8BDF8234-5589-4491-AF7E-37D2049B1E2E}" srcOrd="0" destOrd="0" parTransId="{A1C7A235-AB28-421B-B1E0-355BE2D39FF5}" sibTransId="{06C1C740-1B57-49DE-A41B-29DF003FFBE2}"/>
    <dgm:cxn modelId="{01BEB2CD-4718-4134-B6A1-9EA8E80CFECD}" srcId="{FD746B14-AA3F-411A-B3C1-2261BA8E6946}" destId="{B442B924-D49E-4E8B-8D8C-092ADF53458D}" srcOrd="0" destOrd="0" parTransId="{7DB51431-FD27-4EAE-95AF-C42A9A9C3B44}" sibTransId="{0D7506F8-FA2E-4392-9C43-8572A5966236}"/>
    <dgm:cxn modelId="{7A69EADD-D0CC-4D24-819F-33A5F0B44D69}" type="presOf" srcId="{1AFC1EF3-DE3C-454C-A3AE-63BD85A9EB9F}" destId="{491E15C8-7DD0-47C1-B758-0F37232BC7F4}" srcOrd="0" destOrd="4" presId="urn:microsoft.com/office/officeart/2005/8/layout/radial5"/>
    <dgm:cxn modelId="{220CB2E5-B770-46A2-A125-181E550BA58D}" srcId="{95BDFE19-E5FB-4238-A4BC-B4F4D9DD1213}" destId="{683C5ADD-C845-4ED4-A7E0-3934AE4214DE}" srcOrd="0" destOrd="0" parTransId="{1CC16025-6C05-4A5D-8BD0-CD522017DA32}" sibTransId="{B6F9B12C-BB8F-4E55-B3A2-A79BC26EB646}"/>
    <dgm:cxn modelId="{91514BE6-E6E1-4700-9312-3E1E5942D26B}" srcId="{C6626E1F-C3FF-40E7-9E4B-94BF884CE17D}" destId="{AE076CE4-C9B4-4136-AB48-ABCF1C127756}" srcOrd="2" destOrd="0" parTransId="{6E8F740C-4094-4F71-8297-1A448517F179}" sibTransId="{4C140742-4D32-4C19-A989-E0164CFFADA6}"/>
    <dgm:cxn modelId="{C19D4AE7-0C91-483C-BB82-6883B6B578F1}" type="presOf" srcId="{6E4EF28E-87ED-46C1-95A2-B7B83D1B8277}" destId="{F07187F4-8EC2-40C3-82DB-2DFF257A7B36}" srcOrd="1" destOrd="0" presId="urn:microsoft.com/office/officeart/2005/8/layout/radial5"/>
    <dgm:cxn modelId="{886AD9F3-E99A-4422-8EE4-7592CAF80D84}" srcId="{D12A2EC9-FD16-45EC-9598-DAABAF4B116E}" destId="{6EEC8A31-6202-4CB5-B929-9AFAD176E7B7}" srcOrd="0" destOrd="0" parTransId="{113B51F9-A24B-4DE7-9F3F-6D91B5590888}" sibTransId="{DD6C01EE-886C-42FB-B3CB-C2CB59B63D63}"/>
    <dgm:cxn modelId="{D8E2CDC6-A7E8-49B7-82CC-57243C2C20FD}" type="presParOf" srcId="{67F9F514-4F5B-44EA-948C-68797DCB826D}" destId="{CDA299F1-2C42-45F4-B803-5D22B465E65C}" srcOrd="0" destOrd="0" presId="urn:microsoft.com/office/officeart/2005/8/layout/radial5"/>
    <dgm:cxn modelId="{1004E6A8-C3B5-432E-871A-4631250F7945}" type="presParOf" srcId="{67F9F514-4F5B-44EA-948C-68797DCB826D}" destId="{524F2555-2CDA-4FAB-A319-6C2FA88FB3E5}" srcOrd="1" destOrd="0" presId="urn:microsoft.com/office/officeart/2005/8/layout/radial5"/>
    <dgm:cxn modelId="{FD4A6B7D-E51D-4DF3-A06A-259429136FB3}" type="presParOf" srcId="{524F2555-2CDA-4FAB-A319-6C2FA88FB3E5}" destId="{F07187F4-8EC2-40C3-82DB-2DFF257A7B36}" srcOrd="0" destOrd="0" presId="urn:microsoft.com/office/officeart/2005/8/layout/radial5"/>
    <dgm:cxn modelId="{9D79D15B-739A-4FEB-B647-275201CFFC51}" type="presParOf" srcId="{67F9F514-4F5B-44EA-948C-68797DCB826D}" destId="{491E15C8-7DD0-47C1-B758-0F37232BC7F4}" srcOrd="2" destOrd="0" presId="urn:microsoft.com/office/officeart/2005/8/layout/radial5"/>
    <dgm:cxn modelId="{EC78C63C-D315-41FA-83F9-5A25E005F34A}" type="presParOf" srcId="{67F9F514-4F5B-44EA-948C-68797DCB826D}" destId="{89603450-04F6-49D8-91AD-790866473E26}" srcOrd="3" destOrd="0" presId="urn:microsoft.com/office/officeart/2005/8/layout/radial5"/>
    <dgm:cxn modelId="{FB93C2EE-ADC3-4954-B423-929CBBDA631E}" type="presParOf" srcId="{89603450-04F6-49D8-91AD-790866473E26}" destId="{8870BF78-94A2-4026-ABD2-D38CA585687F}" srcOrd="0" destOrd="0" presId="urn:microsoft.com/office/officeart/2005/8/layout/radial5"/>
    <dgm:cxn modelId="{8D209011-7CC9-4FEB-A8E8-D2CA297DBD14}" type="presParOf" srcId="{67F9F514-4F5B-44EA-948C-68797DCB826D}" destId="{69DB54A4-217C-465E-9853-E09F4569AF75}" srcOrd="4" destOrd="0" presId="urn:microsoft.com/office/officeart/2005/8/layout/radial5"/>
    <dgm:cxn modelId="{61F7BF55-FCB3-4F82-842D-F2D255BFC509}" type="presParOf" srcId="{67F9F514-4F5B-44EA-948C-68797DCB826D}" destId="{3EA016A9-379C-4457-A6E5-189B9ED41B23}" srcOrd="5" destOrd="0" presId="urn:microsoft.com/office/officeart/2005/8/layout/radial5"/>
    <dgm:cxn modelId="{0964C166-97AB-47B5-910E-2B3D65623237}" type="presParOf" srcId="{3EA016A9-379C-4457-A6E5-189B9ED41B23}" destId="{E0D7D3EE-7390-4CA4-A1B3-646B869B7031}" srcOrd="0" destOrd="0" presId="urn:microsoft.com/office/officeart/2005/8/layout/radial5"/>
    <dgm:cxn modelId="{122B3515-B7DE-4000-854C-53CDF673DC55}" type="presParOf" srcId="{67F9F514-4F5B-44EA-948C-68797DCB826D}" destId="{6B58CC0E-27B4-4286-9C76-C42682D36ED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F8EEE2-1AE2-4D7C-9D69-C70111023D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1AFB764C-6D82-4E9A-AC8E-3CAC6B4749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Head of the Graduate School</a:t>
          </a:r>
        </a:p>
      </dgm:t>
    </dgm:pt>
    <dgm:pt modelId="{476EDFDD-8D01-482C-ACA7-FDB283C138B7}" type="parTrans" cxnId="{674C9C97-189C-4C24-8FF5-F25AA63F01BB}">
      <dgm:prSet/>
      <dgm:spPr/>
      <dgm:t>
        <a:bodyPr/>
        <a:lstStyle/>
        <a:p>
          <a:endParaRPr lang="en-US"/>
        </a:p>
      </dgm:t>
    </dgm:pt>
    <dgm:pt modelId="{71EF9A17-51F5-4951-AAF6-43662C66B3EC}" type="sibTrans" cxnId="{674C9C97-189C-4C24-8FF5-F25AA63F01BB}">
      <dgm:prSet/>
      <dgm:spPr/>
      <dgm:t>
        <a:bodyPr/>
        <a:lstStyle/>
        <a:p>
          <a:endParaRPr lang="en-US"/>
        </a:p>
      </dgm:t>
    </dgm:pt>
    <dgm:pt modelId="{722137B1-8F77-4497-B4D3-A21C6EC35D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Deputy Head of the Graduate School</a:t>
          </a:r>
        </a:p>
      </dgm:t>
    </dgm:pt>
    <dgm:pt modelId="{A7858CB5-14AC-4568-AE2F-4884437C893F}" type="parTrans" cxnId="{F5FD3E83-5377-4EE0-8B81-F34CBBF0056E}">
      <dgm:prSet/>
      <dgm:spPr/>
      <dgm:t>
        <a:bodyPr/>
        <a:lstStyle/>
        <a:p>
          <a:endParaRPr lang="en-US"/>
        </a:p>
      </dgm:t>
    </dgm:pt>
    <dgm:pt modelId="{98CD88E7-E90E-45DF-9B73-21BE14DC22F4}" type="sibTrans" cxnId="{F5FD3E83-5377-4EE0-8B81-F34CBBF0056E}">
      <dgm:prSet/>
      <dgm:spPr/>
      <dgm:t>
        <a:bodyPr/>
        <a:lstStyle/>
        <a:p>
          <a:endParaRPr lang="en-US"/>
        </a:p>
      </dgm:t>
    </dgm:pt>
    <dgm:pt modelId="{9B38B329-C77E-4736-8B94-7E1C8C22DDF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School PhD Co-Ordinator</a:t>
          </a:r>
          <a:endParaRPr lang="en-US"/>
        </a:p>
      </dgm:t>
    </dgm:pt>
    <dgm:pt modelId="{ADC89E05-9ABA-4650-B51F-3B1DA7A06456}" type="parTrans" cxnId="{E6B75B3A-D870-4A01-92E6-1D04FF4D1878}">
      <dgm:prSet/>
      <dgm:spPr/>
      <dgm:t>
        <a:bodyPr/>
        <a:lstStyle/>
        <a:p>
          <a:endParaRPr lang="en-US"/>
        </a:p>
      </dgm:t>
    </dgm:pt>
    <dgm:pt modelId="{A2A7FB69-F1E2-4681-9CB1-4EF9A3027BEE}" type="sibTrans" cxnId="{E6B75B3A-D870-4A01-92E6-1D04FF4D1878}">
      <dgm:prSet/>
      <dgm:spPr/>
      <dgm:t>
        <a:bodyPr/>
        <a:lstStyle/>
        <a:p>
          <a:endParaRPr lang="en-US"/>
        </a:p>
      </dgm:t>
    </dgm:pt>
    <dgm:pt modelId="{AB3FB75F-BEBB-46A8-B4D4-A22CEFA7623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School DRDP Co-Ordinator</a:t>
          </a:r>
          <a:endParaRPr lang="en-US"/>
        </a:p>
      </dgm:t>
    </dgm:pt>
    <dgm:pt modelId="{BD2431E6-227F-40A0-ACB2-A707BE534157}" type="parTrans" cxnId="{002F3293-2264-4D46-A1BD-2F3B2A19FBBC}">
      <dgm:prSet/>
      <dgm:spPr/>
      <dgm:t>
        <a:bodyPr/>
        <a:lstStyle/>
        <a:p>
          <a:endParaRPr lang="en-US"/>
        </a:p>
      </dgm:t>
    </dgm:pt>
    <dgm:pt modelId="{9772449A-0E74-4BC0-A819-B9EBE4D757AA}" type="sibTrans" cxnId="{002F3293-2264-4D46-A1BD-2F3B2A19FBBC}">
      <dgm:prSet/>
      <dgm:spPr/>
      <dgm:t>
        <a:bodyPr/>
        <a:lstStyle/>
        <a:p>
          <a:endParaRPr lang="en-US"/>
        </a:p>
      </dgm:t>
    </dgm:pt>
    <dgm:pt modelId="{564A8F5C-F2F5-4CDB-8A4D-96C78CE9080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Doctoral Tutors</a:t>
          </a:r>
          <a:endParaRPr lang="en-US"/>
        </a:p>
      </dgm:t>
    </dgm:pt>
    <dgm:pt modelId="{A14EB079-2087-48D5-990E-5EB3A399D80F}" type="parTrans" cxnId="{78B172A9-D423-4298-8A7C-5256AE72CE35}">
      <dgm:prSet/>
      <dgm:spPr/>
      <dgm:t>
        <a:bodyPr/>
        <a:lstStyle/>
        <a:p>
          <a:endParaRPr lang="en-US"/>
        </a:p>
      </dgm:t>
    </dgm:pt>
    <dgm:pt modelId="{D857FED5-977B-4170-B237-EB3ECDE02CE9}" type="sibTrans" cxnId="{78B172A9-D423-4298-8A7C-5256AE72CE35}">
      <dgm:prSet/>
      <dgm:spPr/>
      <dgm:t>
        <a:bodyPr/>
        <a:lstStyle/>
        <a:p>
          <a:endParaRPr lang="en-US"/>
        </a:p>
      </dgm:t>
    </dgm:pt>
    <dgm:pt modelId="{F74C1D30-F6BA-466C-95F8-75F68CF8921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Supervisory Teams</a:t>
          </a:r>
          <a:endParaRPr lang="en-US"/>
        </a:p>
      </dgm:t>
    </dgm:pt>
    <dgm:pt modelId="{D34643F7-33A1-4FE6-A3B0-FA246F6D4DC1}" type="parTrans" cxnId="{29840DB6-AD0B-469C-BBBF-1F2E2F19B3B5}">
      <dgm:prSet/>
      <dgm:spPr/>
      <dgm:t>
        <a:bodyPr/>
        <a:lstStyle/>
        <a:p>
          <a:endParaRPr lang="en-US"/>
        </a:p>
      </dgm:t>
    </dgm:pt>
    <dgm:pt modelId="{A9C5E48D-01F5-4C3A-8BD6-79A3A59A7F95}" type="sibTrans" cxnId="{29840DB6-AD0B-469C-BBBF-1F2E2F19B3B5}">
      <dgm:prSet/>
      <dgm:spPr/>
      <dgm:t>
        <a:bodyPr/>
        <a:lstStyle/>
        <a:p>
          <a:endParaRPr lang="en-US"/>
        </a:p>
      </dgm:t>
    </dgm:pt>
    <dgm:pt modelId="{6F848119-FAF3-40C2-BB58-5F5B020A8B3C}" type="pres">
      <dgm:prSet presAssocID="{0DF8EEE2-1AE2-4D7C-9D69-C70111023D8E}" presName="root" presStyleCnt="0">
        <dgm:presLayoutVars>
          <dgm:dir/>
          <dgm:resizeHandles val="exact"/>
        </dgm:presLayoutVars>
      </dgm:prSet>
      <dgm:spPr/>
    </dgm:pt>
    <dgm:pt modelId="{C60E0AC4-38D3-4441-83E5-08FC8E785575}" type="pres">
      <dgm:prSet presAssocID="{1AFB764C-6D82-4E9A-AC8E-3CAC6B474972}" presName="compNode" presStyleCnt="0"/>
      <dgm:spPr/>
    </dgm:pt>
    <dgm:pt modelId="{1F24E222-61AB-4D32-A3D1-61544ED2BDBC}" type="pres">
      <dgm:prSet presAssocID="{1AFB764C-6D82-4E9A-AC8E-3CAC6B474972}" presName="bgRect" presStyleLbl="bgShp" presStyleIdx="0" presStyleCnt="6"/>
      <dgm:spPr/>
    </dgm:pt>
    <dgm:pt modelId="{AF078C40-862D-48C9-A4B6-02CC3E40FFBF}" type="pres">
      <dgm:prSet presAssocID="{1AFB764C-6D82-4E9A-AC8E-3CAC6B47497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2C09617-DCAF-4C13-B7B2-500C21A3512E}" type="pres">
      <dgm:prSet presAssocID="{1AFB764C-6D82-4E9A-AC8E-3CAC6B474972}" presName="spaceRect" presStyleCnt="0"/>
      <dgm:spPr/>
    </dgm:pt>
    <dgm:pt modelId="{86FF47F9-89F4-4B82-9F5D-0A6F14E403AF}" type="pres">
      <dgm:prSet presAssocID="{1AFB764C-6D82-4E9A-AC8E-3CAC6B474972}" presName="parTx" presStyleLbl="revTx" presStyleIdx="0" presStyleCnt="6">
        <dgm:presLayoutVars>
          <dgm:chMax val="0"/>
          <dgm:chPref val="0"/>
        </dgm:presLayoutVars>
      </dgm:prSet>
      <dgm:spPr/>
    </dgm:pt>
    <dgm:pt modelId="{A75CE480-D305-45F6-9C6F-BA5C5CECF81B}" type="pres">
      <dgm:prSet presAssocID="{71EF9A17-51F5-4951-AAF6-43662C66B3EC}" presName="sibTrans" presStyleCnt="0"/>
      <dgm:spPr/>
    </dgm:pt>
    <dgm:pt modelId="{F89810B0-A42F-4F47-9E1A-BA2477696148}" type="pres">
      <dgm:prSet presAssocID="{722137B1-8F77-4497-B4D3-A21C6EC35DBA}" presName="compNode" presStyleCnt="0"/>
      <dgm:spPr/>
    </dgm:pt>
    <dgm:pt modelId="{85EAA020-5522-4BE2-A3EB-C7DBA6F184AC}" type="pres">
      <dgm:prSet presAssocID="{722137B1-8F77-4497-B4D3-A21C6EC35DBA}" presName="bgRect" presStyleLbl="bgShp" presStyleIdx="1" presStyleCnt="6"/>
      <dgm:spPr/>
    </dgm:pt>
    <dgm:pt modelId="{47ABF1DC-CE60-44EB-88EC-41EA627897C7}" type="pres">
      <dgm:prSet presAssocID="{722137B1-8F77-4497-B4D3-A21C6EC35DB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4A127F15-76FF-4147-A539-5BA5D0900BB2}" type="pres">
      <dgm:prSet presAssocID="{722137B1-8F77-4497-B4D3-A21C6EC35DBA}" presName="spaceRect" presStyleCnt="0"/>
      <dgm:spPr/>
    </dgm:pt>
    <dgm:pt modelId="{BB0B7820-C7A4-4BA8-B56D-DD09DD290D9C}" type="pres">
      <dgm:prSet presAssocID="{722137B1-8F77-4497-B4D3-A21C6EC35DBA}" presName="parTx" presStyleLbl="revTx" presStyleIdx="1" presStyleCnt="6">
        <dgm:presLayoutVars>
          <dgm:chMax val="0"/>
          <dgm:chPref val="0"/>
        </dgm:presLayoutVars>
      </dgm:prSet>
      <dgm:spPr/>
    </dgm:pt>
    <dgm:pt modelId="{7074106D-C2BB-47EE-8DB6-8055AB20EE0A}" type="pres">
      <dgm:prSet presAssocID="{98CD88E7-E90E-45DF-9B73-21BE14DC22F4}" presName="sibTrans" presStyleCnt="0"/>
      <dgm:spPr/>
    </dgm:pt>
    <dgm:pt modelId="{4C898512-F168-423B-B396-3CD9BAA3CCCE}" type="pres">
      <dgm:prSet presAssocID="{9B38B329-C77E-4736-8B94-7E1C8C22DDF5}" presName="compNode" presStyleCnt="0"/>
      <dgm:spPr/>
    </dgm:pt>
    <dgm:pt modelId="{2743F1F3-D8B6-45F3-87D8-EADDCC48F09C}" type="pres">
      <dgm:prSet presAssocID="{9B38B329-C77E-4736-8B94-7E1C8C22DDF5}" presName="bgRect" presStyleLbl="bgShp" presStyleIdx="2" presStyleCnt="6"/>
      <dgm:spPr/>
    </dgm:pt>
    <dgm:pt modelId="{6D4F7453-50DA-4A83-8E06-17AC78450437}" type="pres">
      <dgm:prSet presAssocID="{9B38B329-C77E-4736-8B94-7E1C8C22DDF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36C23263-5FB4-460F-9AA5-60335B6CC8CC}" type="pres">
      <dgm:prSet presAssocID="{9B38B329-C77E-4736-8B94-7E1C8C22DDF5}" presName="spaceRect" presStyleCnt="0"/>
      <dgm:spPr/>
    </dgm:pt>
    <dgm:pt modelId="{22A8B5A0-F51F-4F26-B6B3-B4AAF03890CB}" type="pres">
      <dgm:prSet presAssocID="{9B38B329-C77E-4736-8B94-7E1C8C22DDF5}" presName="parTx" presStyleLbl="revTx" presStyleIdx="2" presStyleCnt="6">
        <dgm:presLayoutVars>
          <dgm:chMax val="0"/>
          <dgm:chPref val="0"/>
        </dgm:presLayoutVars>
      </dgm:prSet>
      <dgm:spPr/>
    </dgm:pt>
    <dgm:pt modelId="{C915F1FF-0D18-44AC-B759-3A2286CE1E98}" type="pres">
      <dgm:prSet presAssocID="{A2A7FB69-F1E2-4681-9CB1-4EF9A3027BEE}" presName="sibTrans" presStyleCnt="0"/>
      <dgm:spPr/>
    </dgm:pt>
    <dgm:pt modelId="{CFD55DB8-7FB1-4D53-8465-6D2A826AA93B}" type="pres">
      <dgm:prSet presAssocID="{AB3FB75F-BEBB-46A8-B4D4-A22CEFA7623F}" presName="compNode" presStyleCnt="0"/>
      <dgm:spPr/>
    </dgm:pt>
    <dgm:pt modelId="{A77A4996-A72A-4190-99B3-87779950D6B2}" type="pres">
      <dgm:prSet presAssocID="{AB3FB75F-BEBB-46A8-B4D4-A22CEFA7623F}" presName="bgRect" presStyleLbl="bgShp" presStyleIdx="3" presStyleCnt="6"/>
      <dgm:spPr/>
    </dgm:pt>
    <dgm:pt modelId="{3D0ED1DB-28C7-4EE2-B139-7D1E00D1AFCC}" type="pres">
      <dgm:prSet presAssocID="{AB3FB75F-BEBB-46A8-B4D4-A22CEFA7623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E5189D5F-9FD9-49FC-9D6D-A53A3D98437D}" type="pres">
      <dgm:prSet presAssocID="{AB3FB75F-BEBB-46A8-B4D4-A22CEFA7623F}" presName="spaceRect" presStyleCnt="0"/>
      <dgm:spPr/>
    </dgm:pt>
    <dgm:pt modelId="{2B3C9801-A5A1-4167-8057-4ED275546CAF}" type="pres">
      <dgm:prSet presAssocID="{AB3FB75F-BEBB-46A8-B4D4-A22CEFA7623F}" presName="parTx" presStyleLbl="revTx" presStyleIdx="3" presStyleCnt="6">
        <dgm:presLayoutVars>
          <dgm:chMax val="0"/>
          <dgm:chPref val="0"/>
        </dgm:presLayoutVars>
      </dgm:prSet>
      <dgm:spPr/>
    </dgm:pt>
    <dgm:pt modelId="{D794203E-63C8-4909-8826-71A57AEA5D90}" type="pres">
      <dgm:prSet presAssocID="{9772449A-0E74-4BC0-A819-B9EBE4D757AA}" presName="sibTrans" presStyleCnt="0"/>
      <dgm:spPr/>
    </dgm:pt>
    <dgm:pt modelId="{F8035DFA-3B10-4802-BE4B-B9ECC0B38291}" type="pres">
      <dgm:prSet presAssocID="{564A8F5C-F2F5-4CDB-8A4D-96C78CE9080F}" presName="compNode" presStyleCnt="0"/>
      <dgm:spPr/>
    </dgm:pt>
    <dgm:pt modelId="{38726C91-6CC5-4963-8C56-AB7E8DBE9AF2}" type="pres">
      <dgm:prSet presAssocID="{564A8F5C-F2F5-4CDB-8A4D-96C78CE9080F}" presName="bgRect" presStyleLbl="bgShp" presStyleIdx="4" presStyleCnt="6" custLinFactNeighborY="-8392"/>
      <dgm:spPr/>
    </dgm:pt>
    <dgm:pt modelId="{97C417F6-5806-4523-8544-C64A293F3F3F}" type="pres">
      <dgm:prSet presAssocID="{564A8F5C-F2F5-4CDB-8A4D-96C78CE9080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2425F07-4572-4A64-8996-DBB8D729525F}" type="pres">
      <dgm:prSet presAssocID="{564A8F5C-F2F5-4CDB-8A4D-96C78CE9080F}" presName="spaceRect" presStyleCnt="0"/>
      <dgm:spPr/>
    </dgm:pt>
    <dgm:pt modelId="{71DBCA02-3A78-42EB-A7DA-608049D38C57}" type="pres">
      <dgm:prSet presAssocID="{564A8F5C-F2F5-4CDB-8A4D-96C78CE9080F}" presName="parTx" presStyleLbl="revTx" presStyleIdx="4" presStyleCnt="6">
        <dgm:presLayoutVars>
          <dgm:chMax val="0"/>
          <dgm:chPref val="0"/>
        </dgm:presLayoutVars>
      </dgm:prSet>
      <dgm:spPr/>
    </dgm:pt>
    <dgm:pt modelId="{DD57E064-2112-44D2-95AA-CF8D32D32F6B}" type="pres">
      <dgm:prSet presAssocID="{D857FED5-977B-4170-B237-EB3ECDE02CE9}" presName="sibTrans" presStyleCnt="0"/>
      <dgm:spPr/>
    </dgm:pt>
    <dgm:pt modelId="{738A7151-8032-41D3-8042-F020C462F459}" type="pres">
      <dgm:prSet presAssocID="{F74C1D30-F6BA-466C-95F8-75F68CF89213}" presName="compNode" presStyleCnt="0"/>
      <dgm:spPr/>
    </dgm:pt>
    <dgm:pt modelId="{C58AF621-D447-40BA-BAD7-705A66C6167F}" type="pres">
      <dgm:prSet presAssocID="{F74C1D30-F6BA-466C-95F8-75F68CF89213}" presName="bgRect" presStyleLbl="bgShp" presStyleIdx="5" presStyleCnt="6"/>
      <dgm:spPr/>
    </dgm:pt>
    <dgm:pt modelId="{5AF15260-4510-4579-805A-85A6CDF0BF4D}" type="pres">
      <dgm:prSet presAssocID="{F74C1D30-F6BA-466C-95F8-75F68CF8921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49F4EB5-26CC-4311-9279-E493B737DB93}" type="pres">
      <dgm:prSet presAssocID="{F74C1D30-F6BA-466C-95F8-75F68CF89213}" presName="spaceRect" presStyleCnt="0"/>
      <dgm:spPr/>
    </dgm:pt>
    <dgm:pt modelId="{2F2D48D4-746B-454D-BB68-2E06D522DA58}" type="pres">
      <dgm:prSet presAssocID="{F74C1D30-F6BA-466C-95F8-75F68CF8921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9E9040C-24E1-4E0C-9566-D9590629AFA0}" type="presOf" srcId="{1AFB764C-6D82-4E9A-AC8E-3CAC6B474972}" destId="{86FF47F9-89F4-4B82-9F5D-0A6F14E403AF}" srcOrd="0" destOrd="0" presId="urn:microsoft.com/office/officeart/2018/2/layout/IconVerticalSolidList"/>
    <dgm:cxn modelId="{03AF8F0D-4A6E-4629-BE12-CAB29232EEE4}" type="presOf" srcId="{564A8F5C-F2F5-4CDB-8A4D-96C78CE9080F}" destId="{71DBCA02-3A78-42EB-A7DA-608049D38C57}" srcOrd="0" destOrd="0" presId="urn:microsoft.com/office/officeart/2018/2/layout/IconVerticalSolidList"/>
    <dgm:cxn modelId="{44EF6016-2E81-43AC-81D8-BFF0606C6399}" type="presOf" srcId="{F74C1D30-F6BA-466C-95F8-75F68CF89213}" destId="{2F2D48D4-746B-454D-BB68-2E06D522DA58}" srcOrd="0" destOrd="0" presId="urn:microsoft.com/office/officeart/2018/2/layout/IconVerticalSolidList"/>
    <dgm:cxn modelId="{E6B75B3A-D870-4A01-92E6-1D04FF4D1878}" srcId="{0DF8EEE2-1AE2-4D7C-9D69-C70111023D8E}" destId="{9B38B329-C77E-4736-8B94-7E1C8C22DDF5}" srcOrd="2" destOrd="0" parTransId="{ADC89E05-9ABA-4650-B51F-3B1DA7A06456}" sibTransId="{A2A7FB69-F1E2-4681-9CB1-4EF9A3027BEE}"/>
    <dgm:cxn modelId="{209FB857-328B-44D8-99D1-4A2FFB6AC343}" type="presOf" srcId="{722137B1-8F77-4497-B4D3-A21C6EC35DBA}" destId="{BB0B7820-C7A4-4BA8-B56D-DD09DD290D9C}" srcOrd="0" destOrd="0" presId="urn:microsoft.com/office/officeart/2018/2/layout/IconVerticalSolidList"/>
    <dgm:cxn modelId="{4253CD7B-B989-4CCC-9A8B-271B139853F1}" type="presOf" srcId="{9B38B329-C77E-4736-8B94-7E1C8C22DDF5}" destId="{22A8B5A0-F51F-4F26-B6B3-B4AAF03890CB}" srcOrd="0" destOrd="0" presId="urn:microsoft.com/office/officeart/2018/2/layout/IconVerticalSolidList"/>
    <dgm:cxn modelId="{F5FD3E83-5377-4EE0-8B81-F34CBBF0056E}" srcId="{0DF8EEE2-1AE2-4D7C-9D69-C70111023D8E}" destId="{722137B1-8F77-4497-B4D3-A21C6EC35DBA}" srcOrd="1" destOrd="0" parTransId="{A7858CB5-14AC-4568-AE2F-4884437C893F}" sibTransId="{98CD88E7-E90E-45DF-9B73-21BE14DC22F4}"/>
    <dgm:cxn modelId="{002F3293-2264-4D46-A1BD-2F3B2A19FBBC}" srcId="{0DF8EEE2-1AE2-4D7C-9D69-C70111023D8E}" destId="{AB3FB75F-BEBB-46A8-B4D4-A22CEFA7623F}" srcOrd="3" destOrd="0" parTransId="{BD2431E6-227F-40A0-ACB2-A707BE534157}" sibTransId="{9772449A-0E74-4BC0-A819-B9EBE4D757AA}"/>
    <dgm:cxn modelId="{674C9C97-189C-4C24-8FF5-F25AA63F01BB}" srcId="{0DF8EEE2-1AE2-4D7C-9D69-C70111023D8E}" destId="{1AFB764C-6D82-4E9A-AC8E-3CAC6B474972}" srcOrd="0" destOrd="0" parTransId="{476EDFDD-8D01-482C-ACA7-FDB283C138B7}" sibTransId="{71EF9A17-51F5-4951-AAF6-43662C66B3EC}"/>
    <dgm:cxn modelId="{FADCE598-6B98-49DC-B15F-4F1877F1A678}" type="presOf" srcId="{0DF8EEE2-1AE2-4D7C-9D69-C70111023D8E}" destId="{6F848119-FAF3-40C2-BB58-5F5B020A8B3C}" srcOrd="0" destOrd="0" presId="urn:microsoft.com/office/officeart/2018/2/layout/IconVerticalSolidList"/>
    <dgm:cxn modelId="{78B172A9-D423-4298-8A7C-5256AE72CE35}" srcId="{0DF8EEE2-1AE2-4D7C-9D69-C70111023D8E}" destId="{564A8F5C-F2F5-4CDB-8A4D-96C78CE9080F}" srcOrd="4" destOrd="0" parTransId="{A14EB079-2087-48D5-990E-5EB3A399D80F}" sibTransId="{D857FED5-977B-4170-B237-EB3ECDE02CE9}"/>
    <dgm:cxn modelId="{29840DB6-AD0B-469C-BBBF-1F2E2F19B3B5}" srcId="{0DF8EEE2-1AE2-4D7C-9D69-C70111023D8E}" destId="{F74C1D30-F6BA-466C-95F8-75F68CF89213}" srcOrd="5" destOrd="0" parTransId="{D34643F7-33A1-4FE6-A3B0-FA246F6D4DC1}" sibTransId="{A9C5E48D-01F5-4C3A-8BD6-79A3A59A7F95}"/>
    <dgm:cxn modelId="{C96D2AD6-CBAA-49F0-9757-CDB7DD852850}" type="presOf" srcId="{AB3FB75F-BEBB-46A8-B4D4-A22CEFA7623F}" destId="{2B3C9801-A5A1-4167-8057-4ED275546CAF}" srcOrd="0" destOrd="0" presId="urn:microsoft.com/office/officeart/2018/2/layout/IconVerticalSolidList"/>
    <dgm:cxn modelId="{27EF87B5-217B-4385-A119-50912A3F1592}" type="presParOf" srcId="{6F848119-FAF3-40C2-BB58-5F5B020A8B3C}" destId="{C60E0AC4-38D3-4441-83E5-08FC8E785575}" srcOrd="0" destOrd="0" presId="urn:microsoft.com/office/officeart/2018/2/layout/IconVerticalSolidList"/>
    <dgm:cxn modelId="{EFE5CB32-AA70-4304-9BAA-9276F79C50BB}" type="presParOf" srcId="{C60E0AC4-38D3-4441-83E5-08FC8E785575}" destId="{1F24E222-61AB-4D32-A3D1-61544ED2BDBC}" srcOrd="0" destOrd="0" presId="urn:microsoft.com/office/officeart/2018/2/layout/IconVerticalSolidList"/>
    <dgm:cxn modelId="{F1E06DBE-5356-46E4-BDF1-14BC55A12E80}" type="presParOf" srcId="{C60E0AC4-38D3-4441-83E5-08FC8E785575}" destId="{AF078C40-862D-48C9-A4B6-02CC3E40FFBF}" srcOrd="1" destOrd="0" presId="urn:microsoft.com/office/officeart/2018/2/layout/IconVerticalSolidList"/>
    <dgm:cxn modelId="{368F2FED-F0CA-4730-A75B-AB1DAF733960}" type="presParOf" srcId="{C60E0AC4-38D3-4441-83E5-08FC8E785575}" destId="{F2C09617-DCAF-4C13-B7B2-500C21A3512E}" srcOrd="2" destOrd="0" presId="urn:microsoft.com/office/officeart/2018/2/layout/IconVerticalSolidList"/>
    <dgm:cxn modelId="{0B082BFE-8B92-4A1C-AA93-B82ED012C1C3}" type="presParOf" srcId="{C60E0AC4-38D3-4441-83E5-08FC8E785575}" destId="{86FF47F9-89F4-4B82-9F5D-0A6F14E403AF}" srcOrd="3" destOrd="0" presId="urn:microsoft.com/office/officeart/2018/2/layout/IconVerticalSolidList"/>
    <dgm:cxn modelId="{0DC573B9-6273-4502-95FA-FBBB61BFFF69}" type="presParOf" srcId="{6F848119-FAF3-40C2-BB58-5F5B020A8B3C}" destId="{A75CE480-D305-45F6-9C6F-BA5C5CECF81B}" srcOrd="1" destOrd="0" presId="urn:microsoft.com/office/officeart/2018/2/layout/IconVerticalSolidList"/>
    <dgm:cxn modelId="{A7AC2835-F7CB-4683-BCA9-249D6528D584}" type="presParOf" srcId="{6F848119-FAF3-40C2-BB58-5F5B020A8B3C}" destId="{F89810B0-A42F-4F47-9E1A-BA2477696148}" srcOrd="2" destOrd="0" presId="urn:microsoft.com/office/officeart/2018/2/layout/IconVerticalSolidList"/>
    <dgm:cxn modelId="{DC84783B-C4AC-4045-A025-0A28CACDDCAB}" type="presParOf" srcId="{F89810B0-A42F-4F47-9E1A-BA2477696148}" destId="{85EAA020-5522-4BE2-A3EB-C7DBA6F184AC}" srcOrd="0" destOrd="0" presId="urn:microsoft.com/office/officeart/2018/2/layout/IconVerticalSolidList"/>
    <dgm:cxn modelId="{43F1D6E0-D90D-4E87-9650-A4C66B757058}" type="presParOf" srcId="{F89810B0-A42F-4F47-9E1A-BA2477696148}" destId="{47ABF1DC-CE60-44EB-88EC-41EA627897C7}" srcOrd="1" destOrd="0" presId="urn:microsoft.com/office/officeart/2018/2/layout/IconVerticalSolidList"/>
    <dgm:cxn modelId="{FDE08A6D-7613-44BE-93E6-E8E80A6443EA}" type="presParOf" srcId="{F89810B0-A42F-4F47-9E1A-BA2477696148}" destId="{4A127F15-76FF-4147-A539-5BA5D0900BB2}" srcOrd="2" destOrd="0" presId="urn:microsoft.com/office/officeart/2018/2/layout/IconVerticalSolidList"/>
    <dgm:cxn modelId="{18F1C074-94F4-47A6-B116-DAE0677D5B78}" type="presParOf" srcId="{F89810B0-A42F-4F47-9E1A-BA2477696148}" destId="{BB0B7820-C7A4-4BA8-B56D-DD09DD290D9C}" srcOrd="3" destOrd="0" presId="urn:microsoft.com/office/officeart/2018/2/layout/IconVerticalSolidList"/>
    <dgm:cxn modelId="{FA30AD5D-8DBB-4FFD-9F56-60BB51CD78E5}" type="presParOf" srcId="{6F848119-FAF3-40C2-BB58-5F5B020A8B3C}" destId="{7074106D-C2BB-47EE-8DB6-8055AB20EE0A}" srcOrd="3" destOrd="0" presId="urn:microsoft.com/office/officeart/2018/2/layout/IconVerticalSolidList"/>
    <dgm:cxn modelId="{D7C59ED3-BAB6-47F9-9BD4-D2DA08DBCB8A}" type="presParOf" srcId="{6F848119-FAF3-40C2-BB58-5F5B020A8B3C}" destId="{4C898512-F168-423B-B396-3CD9BAA3CCCE}" srcOrd="4" destOrd="0" presId="urn:microsoft.com/office/officeart/2018/2/layout/IconVerticalSolidList"/>
    <dgm:cxn modelId="{55F0DEC6-F7DD-421C-86D2-5170F258FDD3}" type="presParOf" srcId="{4C898512-F168-423B-B396-3CD9BAA3CCCE}" destId="{2743F1F3-D8B6-45F3-87D8-EADDCC48F09C}" srcOrd="0" destOrd="0" presId="urn:microsoft.com/office/officeart/2018/2/layout/IconVerticalSolidList"/>
    <dgm:cxn modelId="{957378BB-CB95-479C-AE31-80FDB0E7127F}" type="presParOf" srcId="{4C898512-F168-423B-B396-3CD9BAA3CCCE}" destId="{6D4F7453-50DA-4A83-8E06-17AC78450437}" srcOrd="1" destOrd="0" presId="urn:microsoft.com/office/officeart/2018/2/layout/IconVerticalSolidList"/>
    <dgm:cxn modelId="{A33A91D2-FEF6-458F-A13C-D52BBA372D45}" type="presParOf" srcId="{4C898512-F168-423B-B396-3CD9BAA3CCCE}" destId="{36C23263-5FB4-460F-9AA5-60335B6CC8CC}" srcOrd="2" destOrd="0" presId="urn:microsoft.com/office/officeart/2018/2/layout/IconVerticalSolidList"/>
    <dgm:cxn modelId="{F13243EE-75EA-4A32-9374-F11F93093F62}" type="presParOf" srcId="{4C898512-F168-423B-B396-3CD9BAA3CCCE}" destId="{22A8B5A0-F51F-4F26-B6B3-B4AAF03890CB}" srcOrd="3" destOrd="0" presId="urn:microsoft.com/office/officeart/2018/2/layout/IconVerticalSolidList"/>
    <dgm:cxn modelId="{A1E29F62-60E4-4FD6-9F98-695E2BE6C932}" type="presParOf" srcId="{6F848119-FAF3-40C2-BB58-5F5B020A8B3C}" destId="{C915F1FF-0D18-44AC-B759-3A2286CE1E98}" srcOrd="5" destOrd="0" presId="urn:microsoft.com/office/officeart/2018/2/layout/IconVerticalSolidList"/>
    <dgm:cxn modelId="{DF24290E-76F4-4F7D-A4FF-15BE2BECB1D6}" type="presParOf" srcId="{6F848119-FAF3-40C2-BB58-5F5B020A8B3C}" destId="{CFD55DB8-7FB1-4D53-8465-6D2A826AA93B}" srcOrd="6" destOrd="0" presId="urn:microsoft.com/office/officeart/2018/2/layout/IconVerticalSolidList"/>
    <dgm:cxn modelId="{DA921C27-F865-4511-90E5-29D7D8A631B4}" type="presParOf" srcId="{CFD55DB8-7FB1-4D53-8465-6D2A826AA93B}" destId="{A77A4996-A72A-4190-99B3-87779950D6B2}" srcOrd="0" destOrd="0" presId="urn:microsoft.com/office/officeart/2018/2/layout/IconVerticalSolidList"/>
    <dgm:cxn modelId="{1C4D94E2-C5FF-460C-AA67-BAA116664EE8}" type="presParOf" srcId="{CFD55DB8-7FB1-4D53-8465-6D2A826AA93B}" destId="{3D0ED1DB-28C7-4EE2-B139-7D1E00D1AFCC}" srcOrd="1" destOrd="0" presId="urn:microsoft.com/office/officeart/2018/2/layout/IconVerticalSolidList"/>
    <dgm:cxn modelId="{F31A662A-8667-465C-9238-7FE58F7F20F2}" type="presParOf" srcId="{CFD55DB8-7FB1-4D53-8465-6D2A826AA93B}" destId="{E5189D5F-9FD9-49FC-9D6D-A53A3D98437D}" srcOrd="2" destOrd="0" presId="urn:microsoft.com/office/officeart/2018/2/layout/IconVerticalSolidList"/>
    <dgm:cxn modelId="{51478713-A3B3-4DD4-9C48-BD82B22935FC}" type="presParOf" srcId="{CFD55DB8-7FB1-4D53-8465-6D2A826AA93B}" destId="{2B3C9801-A5A1-4167-8057-4ED275546CAF}" srcOrd="3" destOrd="0" presId="urn:microsoft.com/office/officeart/2018/2/layout/IconVerticalSolidList"/>
    <dgm:cxn modelId="{467C4211-7254-4C90-92AF-B5F721D7AE29}" type="presParOf" srcId="{6F848119-FAF3-40C2-BB58-5F5B020A8B3C}" destId="{D794203E-63C8-4909-8826-71A57AEA5D90}" srcOrd="7" destOrd="0" presId="urn:microsoft.com/office/officeart/2018/2/layout/IconVerticalSolidList"/>
    <dgm:cxn modelId="{3F61DF91-2405-471D-B3CF-4637DFF0493A}" type="presParOf" srcId="{6F848119-FAF3-40C2-BB58-5F5B020A8B3C}" destId="{F8035DFA-3B10-4802-BE4B-B9ECC0B38291}" srcOrd="8" destOrd="0" presId="urn:microsoft.com/office/officeart/2018/2/layout/IconVerticalSolidList"/>
    <dgm:cxn modelId="{5586B28F-BABA-4BC3-A5A2-49CBDA704ECA}" type="presParOf" srcId="{F8035DFA-3B10-4802-BE4B-B9ECC0B38291}" destId="{38726C91-6CC5-4963-8C56-AB7E8DBE9AF2}" srcOrd="0" destOrd="0" presId="urn:microsoft.com/office/officeart/2018/2/layout/IconVerticalSolidList"/>
    <dgm:cxn modelId="{BF2748A8-CB24-46B0-BE48-5C8EA9000A6F}" type="presParOf" srcId="{F8035DFA-3B10-4802-BE4B-B9ECC0B38291}" destId="{97C417F6-5806-4523-8544-C64A293F3F3F}" srcOrd="1" destOrd="0" presId="urn:microsoft.com/office/officeart/2018/2/layout/IconVerticalSolidList"/>
    <dgm:cxn modelId="{39B13EC7-B0B7-4AD4-B50F-D19B0B09A7DE}" type="presParOf" srcId="{F8035DFA-3B10-4802-BE4B-B9ECC0B38291}" destId="{22425F07-4572-4A64-8996-DBB8D729525F}" srcOrd="2" destOrd="0" presId="urn:microsoft.com/office/officeart/2018/2/layout/IconVerticalSolidList"/>
    <dgm:cxn modelId="{63D8A73A-A3D1-46AE-A9DD-6C6B1D6EE0A4}" type="presParOf" srcId="{F8035DFA-3B10-4802-BE4B-B9ECC0B38291}" destId="{71DBCA02-3A78-42EB-A7DA-608049D38C57}" srcOrd="3" destOrd="0" presId="urn:microsoft.com/office/officeart/2018/2/layout/IconVerticalSolidList"/>
    <dgm:cxn modelId="{5554F13F-31AF-4BD9-BDAC-297DA9F7DEA9}" type="presParOf" srcId="{6F848119-FAF3-40C2-BB58-5F5B020A8B3C}" destId="{DD57E064-2112-44D2-95AA-CF8D32D32F6B}" srcOrd="9" destOrd="0" presId="urn:microsoft.com/office/officeart/2018/2/layout/IconVerticalSolidList"/>
    <dgm:cxn modelId="{CBD4CEC0-FF7D-4D61-B5CD-466A9B3244E7}" type="presParOf" srcId="{6F848119-FAF3-40C2-BB58-5F5B020A8B3C}" destId="{738A7151-8032-41D3-8042-F020C462F459}" srcOrd="10" destOrd="0" presId="urn:microsoft.com/office/officeart/2018/2/layout/IconVerticalSolidList"/>
    <dgm:cxn modelId="{63DA3FE9-DFCD-433F-B269-67970378923D}" type="presParOf" srcId="{738A7151-8032-41D3-8042-F020C462F459}" destId="{C58AF621-D447-40BA-BAD7-705A66C6167F}" srcOrd="0" destOrd="0" presId="urn:microsoft.com/office/officeart/2018/2/layout/IconVerticalSolidList"/>
    <dgm:cxn modelId="{FF9DE2D7-0497-4330-92C8-49CD2C0DCF5B}" type="presParOf" srcId="{738A7151-8032-41D3-8042-F020C462F459}" destId="{5AF15260-4510-4579-805A-85A6CDF0BF4D}" srcOrd="1" destOrd="0" presId="urn:microsoft.com/office/officeart/2018/2/layout/IconVerticalSolidList"/>
    <dgm:cxn modelId="{2BD95B3C-6D9C-49D0-9A26-E0DEE2827A2E}" type="presParOf" srcId="{738A7151-8032-41D3-8042-F020C462F459}" destId="{D49F4EB5-26CC-4311-9279-E493B737DB93}" srcOrd="2" destOrd="0" presId="urn:microsoft.com/office/officeart/2018/2/layout/IconVerticalSolidList"/>
    <dgm:cxn modelId="{33669D1A-9501-4CE9-8B39-8149DAF6C7E5}" type="presParOf" srcId="{738A7151-8032-41D3-8042-F020C462F459}" destId="{2F2D48D4-746B-454D-BB68-2E06D522DA5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4A0B7D-8E1C-4801-9BAA-9C3260DF55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43BEAA-E527-468C-B7BE-7F3EA8906F10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Research Degree Programme Management (from enrolment to graduation)</a:t>
          </a:r>
          <a:endParaRPr lang="en-US" dirty="0">
            <a:solidFill>
              <a:schemeClr val="tx1"/>
            </a:solidFill>
          </a:endParaRPr>
        </a:p>
      </dgm:t>
    </dgm:pt>
    <dgm:pt modelId="{98D837FD-E066-4C1A-9C05-1445483D4818}" type="parTrans" cxnId="{E5E4B617-B951-4A88-B482-F836FE48686C}">
      <dgm:prSet/>
      <dgm:spPr/>
      <dgm:t>
        <a:bodyPr/>
        <a:lstStyle/>
        <a:p>
          <a:endParaRPr lang="en-US"/>
        </a:p>
      </dgm:t>
    </dgm:pt>
    <dgm:pt modelId="{34E410A8-56FD-4D3F-A11B-297F5FF219B0}" type="sibTrans" cxnId="{E5E4B617-B951-4A88-B482-F836FE48686C}">
      <dgm:prSet/>
      <dgm:spPr/>
      <dgm:t>
        <a:bodyPr/>
        <a:lstStyle/>
        <a:p>
          <a:endParaRPr lang="en-US"/>
        </a:p>
      </dgm:t>
    </dgm:pt>
    <dgm:pt modelId="{5E9CADB7-C56D-448C-8AA0-DD40D8760D1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sz="2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Doctoral</a:t>
          </a:r>
          <a:r>
            <a:rPr lang="en-GB" sz="2500" kern="1200" dirty="0">
              <a:solidFill>
                <a:schemeClr val="tx1"/>
              </a:solidFill>
            </a:rPr>
            <a:t> Researcher Development Programme (DRDP) Co-ordination</a:t>
          </a:r>
          <a:endParaRPr lang="en-US" sz="2500" kern="1200" dirty="0">
            <a:solidFill>
              <a:schemeClr val="tx1"/>
            </a:solidFill>
          </a:endParaRPr>
        </a:p>
      </dgm:t>
    </dgm:pt>
    <dgm:pt modelId="{83937D59-5CC5-4C65-95C8-3F22717F27B3}" type="parTrans" cxnId="{DA64E0C9-0C54-48A2-8AF5-F738DB2C0CA1}">
      <dgm:prSet/>
      <dgm:spPr/>
      <dgm:t>
        <a:bodyPr/>
        <a:lstStyle/>
        <a:p>
          <a:endParaRPr lang="en-US"/>
        </a:p>
      </dgm:t>
    </dgm:pt>
    <dgm:pt modelId="{6098A192-6525-4969-8A55-2B9BC8ED7065}" type="sibTrans" cxnId="{DA64E0C9-0C54-48A2-8AF5-F738DB2C0CA1}">
      <dgm:prSet/>
      <dgm:spPr/>
      <dgm:t>
        <a:bodyPr/>
        <a:lstStyle/>
        <a:p>
          <a:endParaRPr lang="en-US"/>
        </a:p>
      </dgm:t>
    </dgm:pt>
    <dgm:pt modelId="{5C6C7FA0-5CD3-4867-A302-7BDE56EBB8AE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Graduate School Event Co-ordination (including annual GS Festival)</a:t>
          </a:r>
          <a:endParaRPr lang="en-US" dirty="0">
            <a:solidFill>
              <a:schemeClr val="tx1"/>
            </a:solidFill>
          </a:endParaRPr>
        </a:p>
      </dgm:t>
    </dgm:pt>
    <dgm:pt modelId="{A12EA5E9-BD93-4EF1-91F4-D500439F6F84}" type="parTrans" cxnId="{93EBBFA5-E6FA-4B01-A761-D3DCFC650029}">
      <dgm:prSet/>
      <dgm:spPr/>
      <dgm:t>
        <a:bodyPr/>
        <a:lstStyle/>
        <a:p>
          <a:endParaRPr lang="en-US"/>
        </a:p>
      </dgm:t>
    </dgm:pt>
    <dgm:pt modelId="{057919A6-C3C4-48D2-B4BA-184A71D1A025}" type="sibTrans" cxnId="{93EBBFA5-E6FA-4B01-A761-D3DCFC650029}">
      <dgm:prSet/>
      <dgm:spPr/>
      <dgm:t>
        <a:bodyPr/>
        <a:lstStyle/>
        <a:p>
          <a:endParaRPr lang="en-US"/>
        </a:p>
      </dgm:t>
    </dgm:pt>
    <dgm:pt modelId="{BC8B2D17-93E9-40B6-828B-50CCACFA1D8A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Committee Support</a:t>
          </a:r>
          <a:endParaRPr lang="en-US" dirty="0">
            <a:solidFill>
              <a:schemeClr val="tx1"/>
            </a:solidFill>
          </a:endParaRPr>
        </a:p>
      </dgm:t>
    </dgm:pt>
    <dgm:pt modelId="{BA2FA4F8-C5E6-4803-BAC9-D47B78CA3DA8}" type="parTrans" cxnId="{B09A4C95-4A5D-4083-8F17-F43C786A26CF}">
      <dgm:prSet/>
      <dgm:spPr/>
      <dgm:t>
        <a:bodyPr/>
        <a:lstStyle/>
        <a:p>
          <a:endParaRPr lang="en-US"/>
        </a:p>
      </dgm:t>
    </dgm:pt>
    <dgm:pt modelId="{6E39770F-4FC2-4C6D-BC2B-4F9FB4EB2150}" type="sibTrans" cxnId="{B09A4C95-4A5D-4083-8F17-F43C786A26CF}">
      <dgm:prSet/>
      <dgm:spPr/>
      <dgm:t>
        <a:bodyPr/>
        <a:lstStyle/>
        <a:p>
          <a:endParaRPr lang="en-US"/>
        </a:p>
      </dgm:t>
    </dgm:pt>
    <dgm:pt modelId="{6D4A3E9B-CA5C-4ED1-8035-479B62F8E99A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Doctoral Researcher Support, Guidance &amp; Signposting</a:t>
          </a:r>
          <a:endParaRPr lang="en-US" dirty="0">
            <a:solidFill>
              <a:schemeClr val="tx1"/>
            </a:solidFill>
          </a:endParaRPr>
        </a:p>
      </dgm:t>
    </dgm:pt>
    <dgm:pt modelId="{2D4B9400-1E5F-45BD-98EB-58ED9D0A28D2}" type="parTrans" cxnId="{BF3206CB-1C43-43D0-9A7F-4318175FB696}">
      <dgm:prSet/>
      <dgm:spPr/>
      <dgm:t>
        <a:bodyPr/>
        <a:lstStyle/>
        <a:p>
          <a:endParaRPr lang="en-US"/>
        </a:p>
      </dgm:t>
    </dgm:pt>
    <dgm:pt modelId="{6C04C862-C5C1-4B2F-BC5B-F64303B57FBE}" type="sibTrans" cxnId="{BF3206CB-1C43-43D0-9A7F-4318175FB696}">
      <dgm:prSet/>
      <dgm:spPr/>
      <dgm:t>
        <a:bodyPr/>
        <a:lstStyle/>
        <a:p>
          <a:endParaRPr lang="en-US"/>
        </a:p>
      </dgm:t>
    </dgm:pt>
    <dgm:pt modelId="{BF95CEC1-B3EF-418F-AC85-FB75A2D59D3F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Administration (studentship payments, letters, queries, etc).</a:t>
          </a:r>
          <a:endParaRPr lang="en-US" dirty="0">
            <a:solidFill>
              <a:schemeClr val="tx1"/>
            </a:solidFill>
          </a:endParaRPr>
        </a:p>
      </dgm:t>
    </dgm:pt>
    <dgm:pt modelId="{6B043947-BBF4-43D6-B870-62F4C40E8822}" type="parTrans" cxnId="{7807A981-B4ED-43E3-8717-E69E3CB46384}">
      <dgm:prSet/>
      <dgm:spPr/>
      <dgm:t>
        <a:bodyPr/>
        <a:lstStyle/>
        <a:p>
          <a:endParaRPr lang="en-US"/>
        </a:p>
      </dgm:t>
    </dgm:pt>
    <dgm:pt modelId="{3FD2CD0E-309D-4679-8A81-4DCD4B72272E}" type="sibTrans" cxnId="{7807A981-B4ED-43E3-8717-E69E3CB46384}">
      <dgm:prSet/>
      <dgm:spPr/>
      <dgm:t>
        <a:bodyPr/>
        <a:lstStyle/>
        <a:p>
          <a:endParaRPr lang="en-US"/>
        </a:p>
      </dgm:t>
    </dgm:pt>
    <dgm:pt modelId="{0A450D86-1E63-4990-9FE1-C20A47A3C99E}" type="pres">
      <dgm:prSet presAssocID="{794A0B7D-8E1C-4801-9BAA-9C3260DF5568}" presName="linear" presStyleCnt="0">
        <dgm:presLayoutVars>
          <dgm:animLvl val="lvl"/>
          <dgm:resizeHandles val="exact"/>
        </dgm:presLayoutVars>
      </dgm:prSet>
      <dgm:spPr/>
    </dgm:pt>
    <dgm:pt modelId="{85A19B69-C3E8-488B-B9C6-74517454B5BB}" type="pres">
      <dgm:prSet presAssocID="{5843BEAA-E527-468C-B7BE-7F3EA8906F1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DD1AB50-62C2-4606-B14C-560EB8DF1E7D}" type="pres">
      <dgm:prSet presAssocID="{34E410A8-56FD-4D3F-A11B-297F5FF219B0}" presName="spacer" presStyleCnt="0"/>
      <dgm:spPr/>
    </dgm:pt>
    <dgm:pt modelId="{7B53D0A5-6687-4E05-A069-F9040FCE1D9D}" type="pres">
      <dgm:prSet presAssocID="{5E9CADB7-C56D-448C-8AA0-DD40D8760D1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78608EC-428E-4AE0-A17D-1712F12DED8E}" type="pres">
      <dgm:prSet presAssocID="{6098A192-6525-4969-8A55-2B9BC8ED7065}" presName="spacer" presStyleCnt="0"/>
      <dgm:spPr/>
    </dgm:pt>
    <dgm:pt modelId="{E0F0106C-DAE6-4558-935A-91F3FBE1F13C}" type="pres">
      <dgm:prSet presAssocID="{5C6C7FA0-5CD3-4867-A302-7BDE56EBB8A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B4ECB71-FBAF-46F9-A5A3-E8F6CC00F532}" type="pres">
      <dgm:prSet presAssocID="{057919A6-C3C4-48D2-B4BA-184A71D1A025}" presName="spacer" presStyleCnt="0"/>
      <dgm:spPr/>
    </dgm:pt>
    <dgm:pt modelId="{DE43B68B-8F4B-4F66-BC43-4BEBC1CCFD9A}" type="pres">
      <dgm:prSet presAssocID="{BC8B2D17-93E9-40B6-828B-50CCACFA1D8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4EC3C01-775D-42D0-8058-1956D98E46CE}" type="pres">
      <dgm:prSet presAssocID="{6E39770F-4FC2-4C6D-BC2B-4F9FB4EB2150}" presName="spacer" presStyleCnt="0"/>
      <dgm:spPr/>
    </dgm:pt>
    <dgm:pt modelId="{3C915D8D-CF2C-40A9-A961-4EEE33086A1E}" type="pres">
      <dgm:prSet presAssocID="{6D4A3E9B-CA5C-4ED1-8035-479B62F8E99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744DB38-9FF7-4A4A-8586-B3F3EFB25461}" type="pres">
      <dgm:prSet presAssocID="{6C04C862-C5C1-4B2F-BC5B-F64303B57FBE}" presName="spacer" presStyleCnt="0"/>
      <dgm:spPr/>
    </dgm:pt>
    <dgm:pt modelId="{48B56908-5212-4EA0-94A3-C1E176FA1B5B}" type="pres">
      <dgm:prSet presAssocID="{BF95CEC1-B3EF-418F-AC85-FB75A2D59D3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2B24D08-E3DA-43B9-BDFA-31B040AC6758}" type="presOf" srcId="{5C6C7FA0-5CD3-4867-A302-7BDE56EBB8AE}" destId="{E0F0106C-DAE6-4558-935A-91F3FBE1F13C}" srcOrd="0" destOrd="0" presId="urn:microsoft.com/office/officeart/2005/8/layout/vList2"/>
    <dgm:cxn modelId="{E5E4B617-B951-4A88-B482-F836FE48686C}" srcId="{794A0B7D-8E1C-4801-9BAA-9C3260DF5568}" destId="{5843BEAA-E527-468C-B7BE-7F3EA8906F10}" srcOrd="0" destOrd="0" parTransId="{98D837FD-E066-4C1A-9C05-1445483D4818}" sibTransId="{34E410A8-56FD-4D3F-A11B-297F5FF219B0}"/>
    <dgm:cxn modelId="{7573741E-6F1B-4081-B18D-78AED5916937}" type="presOf" srcId="{794A0B7D-8E1C-4801-9BAA-9C3260DF5568}" destId="{0A450D86-1E63-4990-9FE1-C20A47A3C99E}" srcOrd="0" destOrd="0" presId="urn:microsoft.com/office/officeart/2005/8/layout/vList2"/>
    <dgm:cxn modelId="{99346A4F-461E-4A81-92E2-022104DAD237}" type="presOf" srcId="{5E9CADB7-C56D-448C-8AA0-DD40D8760D1B}" destId="{7B53D0A5-6687-4E05-A069-F9040FCE1D9D}" srcOrd="0" destOrd="0" presId="urn:microsoft.com/office/officeart/2005/8/layout/vList2"/>
    <dgm:cxn modelId="{7807A981-B4ED-43E3-8717-E69E3CB46384}" srcId="{794A0B7D-8E1C-4801-9BAA-9C3260DF5568}" destId="{BF95CEC1-B3EF-418F-AC85-FB75A2D59D3F}" srcOrd="5" destOrd="0" parTransId="{6B043947-BBF4-43D6-B870-62F4C40E8822}" sibTransId="{3FD2CD0E-309D-4679-8A81-4DCD4B72272E}"/>
    <dgm:cxn modelId="{F99BEC85-EC47-41CD-B934-5AF302FA62AF}" type="presOf" srcId="{6D4A3E9B-CA5C-4ED1-8035-479B62F8E99A}" destId="{3C915D8D-CF2C-40A9-A961-4EEE33086A1E}" srcOrd="0" destOrd="0" presId="urn:microsoft.com/office/officeart/2005/8/layout/vList2"/>
    <dgm:cxn modelId="{B09A4C95-4A5D-4083-8F17-F43C786A26CF}" srcId="{794A0B7D-8E1C-4801-9BAA-9C3260DF5568}" destId="{BC8B2D17-93E9-40B6-828B-50CCACFA1D8A}" srcOrd="3" destOrd="0" parTransId="{BA2FA4F8-C5E6-4803-BAC9-D47B78CA3DA8}" sibTransId="{6E39770F-4FC2-4C6D-BC2B-4F9FB4EB2150}"/>
    <dgm:cxn modelId="{6C3687A1-B626-478D-BB81-D3D50213AE40}" type="presOf" srcId="{5843BEAA-E527-468C-B7BE-7F3EA8906F10}" destId="{85A19B69-C3E8-488B-B9C6-74517454B5BB}" srcOrd="0" destOrd="0" presId="urn:microsoft.com/office/officeart/2005/8/layout/vList2"/>
    <dgm:cxn modelId="{93EBBFA5-E6FA-4B01-A761-D3DCFC650029}" srcId="{794A0B7D-8E1C-4801-9BAA-9C3260DF5568}" destId="{5C6C7FA0-5CD3-4867-A302-7BDE56EBB8AE}" srcOrd="2" destOrd="0" parTransId="{A12EA5E9-BD93-4EF1-91F4-D500439F6F84}" sibTransId="{057919A6-C3C4-48D2-B4BA-184A71D1A025}"/>
    <dgm:cxn modelId="{9FC65BAC-D209-435F-952E-7AD4D93A99C3}" type="presOf" srcId="{BC8B2D17-93E9-40B6-828B-50CCACFA1D8A}" destId="{DE43B68B-8F4B-4F66-BC43-4BEBC1CCFD9A}" srcOrd="0" destOrd="0" presId="urn:microsoft.com/office/officeart/2005/8/layout/vList2"/>
    <dgm:cxn modelId="{DA64E0C9-0C54-48A2-8AF5-F738DB2C0CA1}" srcId="{794A0B7D-8E1C-4801-9BAA-9C3260DF5568}" destId="{5E9CADB7-C56D-448C-8AA0-DD40D8760D1B}" srcOrd="1" destOrd="0" parTransId="{83937D59-5CC5-4C65-95C8-3F22717F27B3}" sibTransId="{6098A192-6525-4969-8A55-2B9BC8ED7065}"/>
    <dgm:cxn modelId="{BF3206CB-1C43-43D0-9A7F-4318175FB696}" srcId="{794A0B7D-8E1C-4801-9BAA-9C3260DF5568}" destId="{6D4A3E9B-CA5C-4ED1-8035-479B62F8E99A}" srcOrd="4" destOrd="0" parTransId="{2D4B9400-1E5F-45BD-98EB-58ED9D0A28D2}" sibTransId="{6C04C862-C5C1-4B2F-BC5B-F64303B57FBE}"/>
    <dgm:cxn modelId="{B5C605F3-4F7B-49DF-8740-F66A6711EA61}" type="presOf" srcId="{BF95CEC1-B3EF-418F-AC85-FB75A2D59D3F}" destId="{48B56908-5212-4EA0-94A3-C1E176FA1B5B}" srcOrd="0" destOrd="0" presId="urn:microsoft.com/office/officeart/2005/8/layout/vList2"/>
    <dgm:cxn modelId="{A0C2D2EE-C92A-4810-89CE-BE7184DFF298}" type="presParOf" srcId="{0A450D86-1E63-4990-9FE1-C20A47A3C99E}" destId="{85A19B69-C3E8-488B-B9C6-74517454B5BB}" srcOrd="0" destOrd="0" presId="urn:microsoft.com/office/officeart/2005/8/layout/vList2"/>
    <dgm:cxn modelId="{FDAE7195-157F-4DD8-8B9F-526892D67571}" type="presParOf" srcId="{0A450D86-1E63-4990-9FE1-C20A47A3C99E}" destId="{FDD1AB50-62C2-4606-B14C-560EB8DF1E7D}" srcOrd="1" destOrd="0" presId="urn:microsoft.com/office/officeart/2005/8/layout/vList2"/>
    <dgm:cxn modelId="{5225CE73-BD57-4EC0-93F6-9CB9E8E72ECF}" type="presParOf" srcId="{0A450D86-1E63-4990-9FE1-C20A47A3C99E}" destId="{7B53D0A5-6687-4E05-A069-F9040FCE1D9D}" srcOrd="2" destOrd="0" presId="urn:microsoft.com/office/officeart/2005/8/layout/vList2"/>
    <dgm:cxn modelId="{8ACBCC9E-12C9-4EAF-BCCC-AA83A68DC161}" type="presParOf" srcId="{0A450D86-1E63-4990-9FE1-C20A47A3C99E}" destId="{778608EC-428E-4AE0-A17D-1712F12DED8E}" srcOrd="3" destOrd="0" presId="urn:microsoft.com/office/officeart/2005/8/layout/vList2"/>
    <dgm:cxn modelId="{A8A6412D-42C7-4F41-826D-1C656879C348}" type="presParOf" srcId="{0A450D86-1E63-4990-9FE1-C20A47A3C99E}" destId="{E0F0106C-DAE6-4558-935A-91F3FBE1F13C}" srcOrd="4" destOrd="0" presId="urn:microsoft.com/office/officeart/2005/8/layout/vList2"/>
    <dgm:cxn modelId="{338CE36C-4F30-4CE1-942A-5F7F997195BA}" type="presParOf" srcId="{0A450D86-1E63-4990-9FE1-C20A47A3C99E}" destId="{3B4ECB71-FBAF-46F9-A5A3-E8F6CC00F532}" srcOrd="5" destOrd="0" presId="urn:microsoft.com/office/officeart/2005/8/layout/vList2"/>
    <dgm:cxn modelId="{D93BE184-1D7F-4013-BE7F-F40315658806}" type="presParOf" srcId="{0A450D86-1E63-4990-9FE1-C20A47A3C99E}" destId="{DE43B68B-8F4B-4F66-BC43-4BEBC1CCFD9A}" srcOrd="6" destOrd="0" presId="urn:microsoft.com/office/officeart/2005/8/layout/vList2"/>
    <dgm:cxn modelId="{5E22E861-836A-496B-B631-BDBF2DA4B1E7}" type="presParOf" srcId="{0A450D86-1E63-4990-9FE1-C20A47A3C99E}" destId="{54EC3C01-775D-42D0-8058-1956D98E46CE}" srcOrd="7" destOrd="0" presId="urn:microsoft.com/office/officeart/2005/8/layout/vList2"/>
    <dgm:cxn modelId="{D93BC058-0836-4094-A200-218AC246E27D}" type="presParOf" srcId="{0A450D86-1E63-4990-9FE1-C20A47A3C99E}" destId="{3C915D8D-CF2C-40A9-A961-4EEE33086A1E}" srcOrd="8" destOrd="0" presId="urn:microsoft.com/office/officeart/2005/8/layout/vList2"/>
    <dgm:cxn modelId="{85FEE4AA-D228-4E6A-BE0A-B6616736F720}" type="presParOf" srcId="{0A450D86-1E63-4990-9FE1-C20A47A3C99E}" destId="{D744DB38-9FF7-4A4A-8586-B3F3EFB25461}" srcOrd="9" destOrd="0" presId="urn:microsoft.com/office/officeart/2005/8/layout/vList2"/>
    <dgm:cxn modelId="{70127260-F2EC-4840-8448-03240E6160C7}" type="presParOf" srcId="{0A450D86-1E63-4990-9FE1-C20A47A3C99E}" destId="{48B56908-5212-4EA0-94A3-C1E176FA1B5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1FCC53-7B8B-4D26-ADB2-851D034748C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CC8D58-279C-4DFE-81B7-8CC7486AD81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000" dirty="0"/>
            <a:t>Management of Programme</a:t>
          </a:r>
          <a:endParaRPr lang="en-US" sz="2000" dirty="0"/>
        </a:p>
      </dgm:t>
    </dgm:pt>
    <dgm:pt modelId="{ECD490BE-6C89-443B-9676-7401CCCD2C1C}" type="parTrans" cxnId="{D14B5066-F412-4E89-83B5-9DBC414E4014}">
      <dgm:prSet/>
      <dgm:spPr/>
      <dgm:t>
        <a:bodyPr/>
        <a:lstStyle/>
        <a:p>
          <a:endParaRPr lang="en-US"/>
        </a:p>
      </dgm:t>
    </dgm:pt>
    <dgm:pt modelId="{89BB6303-3F66-42C4-BACD-439D6E7F58D1}" type="sibTrans" cxnId="{D14B5066-F412-4E89-83B5-9DBC414E4014}">
      <dgm:prSet/>
      <dgm:spPr/>
      <dgm:t>
        <a:bodyPr/>
        <a:lstStyle/>
        <a:p>
          <a:endParaRPr lang="en-US"/>
        </a:p>
      </dgm:t>
    </dgm:pt>
    <dgm:pt modelId="{F3446D7A-B135-4DDD-9C2E-32938DAD618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000" dirty="0"/>
            <a:t>Programme Review, Development and Quality Assurance </a:t>
          </a:r>
          <a:r>
            <a:rPr lang="en-GB" sz="1200" dirty="0"/>
            <a:t>(dedicated DRDP website, flexible creation of own development and training)</a:t>
          </a:r>
          <a:endParaRPr lang="en-US" sz="1600" dirty="0"/>
        </a:p>
      </dgm:t>
    </dgm:pt>
    <dgm:pt modelId="{0B949949-2FE6-45D3-B96D-9A1A088DE017}" type="parTrans" cxnId="{72BE0BC1-4A58-406C-B8EE-17F7102580FF}">
      <dgm:prSet/>
      <dgm:spPr/>
      <dgm:t>
        <a:bodyPr/>
        <a:lstStyle/>
        <a:p>
          <a:endParaRPr lang="en-US"/>
        </a:p>
      </dgm:t>
    </dgm:pt>
    <dgm:pt modelId="{228AE588-72A8-4BB4-BA83-C7460F126C63}" type="sibTrans" cxnId="{72BE0BC1-4A58-406C-B8EE-17F7102580FF}">
      <dgm:prSet/>
      <dgm:spPr/>
      <dgm:t>
        <a:bodyPr/>
        <a:lstStyle/>
        <a:p>
          <a:endParaRPr lang="en-US"/>
        </a:p>
      </dgm:t>
    </dgm:pt>
    <dgm:pt modelId="{4C126605-08C6-41FC-A096-9AF23B60A9E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400" dirty="0"/>
            <a:t>More later!!</a:t>
          </a:r>
          <a:endParaRPr lang="en-US" sz="2400" dirty="0"/>
        </a:p>
      </dgm:t>
    </dgm:pt>
    <dgm:pt modelId="{2E8BDADD-CD09-4E86-B2A6-031D141F7AE7}" type="parTrans" cxnId="{E4BCC4D0-BFC3-4731-B089-60356688153D}">
      <dgm:prSet/>
      <dgm:spPr/>
      <dgm:t>
        <a:bodyPr/>
        <a:lstStyle/>
        <a:p>
          <a:endParaRPr lang="en-US"/>
        </a:p>
      </dgm:t>
    </dgm:pt>
    <dgm:pt modelId="{918F75AC-4E5B-4A6A-945D-CA14A8E5484B}" type="sibTrans" cxnId="{E4BCC4D0-BFC3-4731-B089-60356688153D}">
      <dgm:prSet/>
      <dgm:spPr/>
      <dgm:t>
        <a:bodyPr/>
        <a:lstStyle/>
        <a:p>
          <a:endParaRPr lang="en-US"/>
        </a:p>
      </dgm:t>
    </dgm:pt>
    <dgm:pt modelId="{CA87E96C-1EFB-4EA0-B2E6-A5CA597E7151}" type="pres">
      <dgm:prSet presAssocID="{751FCC53-7B8B-4D26-ADB2-851D034748CE}" presName="root" presStyleCnt="0">
        <dgm:presLayoutVars>
          <dgm:dir/>
          <dgm:resizeHandles val="exact"/>
        </dgm:presLayoutVars>
      </dgm:prSet>
      <dgm:spPr/>
    </dgm:pt>
    <dgm:pt modelId="{190ACD23-A618-47A6-B432-F356A0840D69}" type="pres">
      <dgm:prSet presAssocID="{7DCC8D58-279C-4DFE-81B7-8CC7486AD81B}" presName="compNode" presStyleCnt="0"/>
      <dgm:spPr/>
    </dgm:pt>
    <dgm:pt modelId="{66578E42-47A5-4697-BC8D-27500E2500DD}" type="pres">
      <dgm:prSet presAssocID="{7DCC8D58-279C-4DFE-81B7-8CC7486AD81B}" presName="iconBgRect" presStyleLbl="bgShp" presStyleIdx="0" presStyleCnt="3"/>
      <dgm:spPr/>
    </dgm:pt>
    <dgm:pt modelId="{035F3243-A33C-421F-B3CF-B3AC1A2F967C}" type="pres">
      <dgm:prSet presAssocID="{7DCC8D58-279C-4DFE-81B7-8CC7486AD81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7590069-171F-4445-87F0-D8F3067486FF}" type="pres">
      <dgm:prSet presAssocID="{7DCC8D58-279C-4DFE-81B7-8CC7486AD81B}" presName="spaceRect" presStyleCnt="0"/>
      <dgm:spPr/>
    </dgm:pt>
    <dgm:pt modelId="{E1BB6908-57B0-4704-86A5-0A9DB7911615}" type="pres">
      <dgm:prSet presAssocID="{7DCC8D58-279C-4DFE-81B7-8CC7486AD81B}" presName="textRect" presStyleLbl="revTx" presStyleIdx="0" presStyleCnt="3">
        <dgm:presLayoutVars>
          <dgm:chMax val="1"/>
          <dgm:chPref val="1"/>
        </dgm:presLayoutVars>
      </dgm:prSet>
      <dgm:spPr/>
    </dgm:pt>
    <dgm:pt modelId="{8CC50E99-5232-430B-B335-90ADCFAFE716}" type="pres">
      <dgm:prSet presAssocID="{89BB6303-3F66-42C4-BACD-439D6E7F58D1}" presName="sibTrans" presStyleCnt="0"/>
      <dgm:spPr/>
    </dgm:pt>
    <dgm:pt modelId="{A1D576CF-AD1A-4896-93D5-E0F643329E72}" type="pres">
      <dgm:prSet presAssocID="{F3446D7A-B135-4DDD-9C2E-32938DAD6189}" presName="compNode" presStyleCnt="0"/>
      <dgm:spPr/>
    </dgm:pt>
    <dgm:pt modelId="{57E8E129-2758-4873-BC09-2A88EC67B3F6}" type="pres">
      <dgm:prSet presAssocID="{F3446D7A-B135-4DDD-9C2E-32938DAD6189}" presName="iconBgRect" presStyleLbl="bgShp" presStyleIdx="1" presStyleCnt="3"/>
      <dgm:spPr/>
    </dgm:pt>
    <dgm:pt modelId="{584FE991-799C-4E81-9D83-1F1F76BB84B7}" type="pres">
      <dgm:prSet presAssocID="{F3446D7A-B135-4DDD-9C2E-32938DAD618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60FA3FFA-71FD-479F-BBDC-FAC1BF94CA5E}" type="pres">
      <dgm:prSet presAssocID="{F3446D7A-B135-4DDD-9C2E-32938DAD6189}" presName="spaceRect" presStyleCnt="0"/>
      <dgm:spPr/>
    </dgm:pt>
    <dgm:pt modelId="{25C2E08D-4F45-4799-96FD-F6CB727A6951}" type="pres">
      <dgm:prSet presAssocID="{F3446D7A-B135-4DDD-9C2E-32938DAD6189}" presName="textRect" presStyleLbl="revTx" presStyleIdx="1" presStyleCnt="3">
        <dgm:presLayoutVars>
          <dgm:chMax val="1"/>
          <dgm:chPref val="1"/>
        </dgm:presLayoutVars>
      </dgm:prSet>
      <dgm:spPr/>
    </dgm:pt>
    <dgm:pt modelId="{20E82007-DECF-4F25-B491-44F28746117A}" type="pres">
      <dgm:prSet presAssocID="{228AE588-72A8-4BB4-BA83-C7460F126C63}" presName="sibTrans" presStyleCnt="0"/>
      <dgm:spPr/>
    </dgm:pt>
    <dgm:pt modelId="{441B9A88-6817-46B0-AB07-7841F2BC1044}" type="pres">
      <dgm:prSet presAssocID="{4C126605-08C6-41FC-A096-9AF23B60A9E3}" presName="compNode" presStyleCnt="0"/>
      <dgm:spPr/>
    </dgm:pt>
    <dgm:pt modelId="{5311955F-CE6E-4854-B530-73406EF3C380}" type="pres">
      <dgm:prSet presAssocID="{4C126605-08C6-41FC-A096-9AF23B60A9E3}" presName="iconBgRect" presStyleLbl="bgShp" presStyleIdx="2" presStyleCnt="3"/>
      <dgm:spPr/>
    </dgm:pt>
    <dgm:pt modelId="{EA488C1E-8E16-4700-A51B-E731C01CB1F2}" type="pres">
      <dgm:prSet presAssocID="{4C126605-08C6-41FC-A096-9AF23B60A9E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BE07C0F7-BC0D-401F-9A91-17A0C6713165}" type="pres">
      <dgm:prSet presAssocID="{4C126605-08C6-41FC-A096-9AF23B60A9E3}" presName="spaceRect" presStyleCnt="0"/>
      <dgm:spPr/>
    </dgm:pt>
    <dgm:pt modelId="{0277C93B-BD5B-4905-BE2F-9E88068196D8}" type="pres">
      <dgm:prSet presAssocID="{4C126605-08C6-41FC-A096-9AF23B60A9E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F90AB1B-9644-4713-8A76-F1491604DF06}" type="presOf" srcId="{751FCC53-7B8B-4D26-ADB2-851D034748CE}" destId="{CA87E96C-1EFB-4EA0-B2E6-A5CA597E7151}" srcOrd="0" destOrd="0" presId="urn:microsoft.com/office/officeart/2018/5/layout/IconCircleLabelList"/>
    <dgm:cxn modelId="{536FCC23-07E2-4237-9BFE-61A4EC930484}" type="presOf" srcId="{7DCC8D58-279C-4DFE-81B7-8CC7486AD81B}" destId="{E1BB6908-57B0-4704-86A5-0A9DB7911615}" srcOrd="0" destOrd="0" presId="urn:microsoft.com/office/officeart/2018/5/layout/IconCircleLabelList"/>
    <dgm:cxn modelId="{D0493F24-292D-494D-B525-980E9C34B3F4}" type="presOf" srcId="{4C126605-08C6-41FC-A096-9AF23B60A9E3}" destId="{0277C93B-BD5B-4905-BE2F-9E88068196D8}" srcOrd="0" destOrd="0" presId="urn:microsoft.com/office/officeart/2018/5/layout/IconCircleLabelList"/>
    <dgm:cxn modelId="{D14B5066-F412-4E89-83B5-9DBC414E4014}" srcId="{751FCC53-7B8B-4D26-ADB2-851D034748CE}" destId="{7DCC8D58-279C-4DFE-81B7-8CC7486AD81B}" srcOrd="0" destOrd="0" parTransId="{ECD490BE-6C89-443B-9676-7401CCCD2C1C}" sibTransId="{89BB6303-3F66-42C4-BACD-439D6E7F58D1}"/>
    <dgm:cxn modelId="{72BE0BC1-4A58-406C-B8EE-17F7102580FF}" srcId="{751FCC53-7B8B-4D26-ADB2-851D034748CE}" destId="{F3446D7A-B135-4DDD-9C2E-32938DAD6189}" srcOrd="1" destOrd="0" parTransId="{0B949949-2FE6-45D3-B96D-9A1A088DE017}" sibTransId="{228AE588-72A8-4BB4-BA83-C7460F126C63}"/>
    <dgm:cxn modelId="{E4BCC4D0-BFC3-4731-B089-60356688153D}" srcId="{751FCC53-7B8B-4D26-ADB2-851D034748CE}" destId="{4C126605-08C6-41FC-A096-9AF23B60A9E3}" srcOrd="2" destOrd="0" parTransId="{2E8BDADD-CD09-4E86-B2A6-031D141F7AE7}" sibTransId="{918F75AC-4E5B-4A6A-945D-CA14A8E5484B}"/>
    <dgm:cxn modelId="{4FFEF8D1-3EC5-48D9-A585-0D401F3F6DF2}" type="presOf" srcId="{F3446D7A-B135-4DDD-9C2E-32938DAD6189}" destId="{25C2E08D-4F45-4799-96FD-F6CB727A6951}" srcOrd="0" destOrd="0" presId="urn:microsoft.com/office/officeart/2018/5/layout/IconCircleLabelList"/>
    <dgm:cxn modelId="{BDA3F5C6-F826-45AE-81EB-81D56BCA6266}" type="presParOf" srcId="{CA87E96C-1EFB-4EA0-B2E6-A5CA597E7151}" destId="{190ACD23-A618-47A6-B432-F356A0840D69}" srcOrd="0" destOrd="0" presId="urn:microsoft.com/office/officeart/2018/5/layout/IconCircleLabelList"/>
    <dgm:cxn modelId="{8B6A89E6-95F2-4DDE-8596-B1BC6003465C}" type="presParOf" srcId="{190ACD23-A618-47A6-B432-F356A0840D69}" destId="{66578E42-47A5-4697-BC8D-27500E2500DD}" srcOrd="0" destOrd="0" presId="urn:microsoft.com/office/officeart/2018/5/layout/IconCircleLabelList"/>
    <dgm:cxn modelId="{8C7DC2BE-600C-4BF4-A0D5-D369186CB2DD}" type="presParOf" srcId="{190ACD23-A618-47A6-B432-F356A0840D69}" destId="{035F3243-A33C-421F-B3CF-B3AC1A2F967C}" srcOrd="1" destOrd="0" presId="urn:microsoft.com/office/officeart/2018/5/layout/IconCircleLabelList"/>
    <dgm:cxn modelId="{26B5658F-510A-4882-B7BA-49801C70195B}" type="presParOf" srcId="{190ACD23-A618-47A6-B432-F356A0840D69}" destId="{B7590069-171F-4445-87F0-D8F3067486FF}" srcOrd="2" destOrd="0" presId="urn:microsoft.com/office/officeart/2018/5/layout/IconCircleLabelList"/>
    <dgm:cxn modelId="{CBDD8329-A34F-4C8B-8FD6-F541E8EC336F}" type="presParOf" srcId="{190ACD23-A618-47A6-B432-F356A0840D69}" destId="{E1BB6908-57B0-4704-86A5-0A9DB7911615}" srcOrd="3" destOrd="0" presId="urn:microsoft.com/office/officeart/2018/5/layout/IconCircleLabelList"/>
    <dgm:cxn modelId="{4CE3E5D8-9B80-47C1-8670-CC6C1A3E01D0}" type="presParOf" srcId="{CA87E96C-1EFB-4EA0-B2E6-A5CA597E7151}" destId="{8CC50E99-5232-430B-B335-90ADCFAFE716}" srcOrd="1" destOrd="0" presId="urn:microsoft.com/office/officeart/2018/5/layout/IconCircleLabelList"/>
    <dgm:cxn modelId="{6C98582A-81F4-4568-9842-132F2889459E}" type="presParOf" srcId="{CA87E96C-1EFB-4EA0-B2E6-A5CA597E7151}" destId="{A1D576CF-AD1A-4896-93D5-E0F643329E72}" srcOrd="2" destOrd="0" presId="urn:microsoft.com/office/officeart/2018/5/layout/IconCircleLabelList"/>
    <dgm:cxn modelId="{1C5C2FD1-083E-4559-A2CD-6D2A71F58612}" type="presParOf" srcId="{A1D576CF-AD1A-4896-93D5-E0F643329E72}" destId="{57E8E129-2758-4873-BC09-2A88EC67B3F6}" srcOrd="0" destOrd="0" presId="urn:microsoft.com/office/officeart/2018/5/layout/IconCircleLabelList"/>
    <dgm:cxn modelId="{9BB13B8F-8CD9-492C-A3B7-0C73B2737E9B}" type="presParOf" srcId="{A1D576CF-AD1A-4896-93D5-E0F643329E72}" destId="{584FE991-799C-4E81-9D83-1F1F76BB84B7}" srcOrd="1" destOrd="0" presId="urn:microsoft.com/office/officeart/2018/5/layout/IconCircleLabelList"/>
    <dgm:cxn modelId="{7FA6F093-FCC2-49E9-BA1D-47A5BA7FBFEC}" type="presParOf" srcId="{A1D576CF-AD1A-4896-93D5-E0F643329E72}" destId="{60FA3FFA-71FD-479F-BBDC-FAC1BF94CA5E}" srcOrd="2" destOrd="0" presId="urn:microsoft.com/office/officeart/2018/5/layout/IconCircleLabelList"/>
    <dgm:cxn modelId="{E2C838ED-6D8C-4B8E-B933-98FED778B637}" type="presParOf" srcId="{A1D576CF-AD1A-4896-93D5-E0F643329E72}" destId="{25C2E08D-4F45-4799-96FD-F6CB727A6951}" srcOrd="3" destOrd="0" presId="urn:microsoft.com/office/officeart/2018/5/layout/IconCircleLabelList"/>
    <dgm:cxn modelId="{F980FD18-260A-41AE-B828-94CBFF7C4665}" type="presParOf" srcId="{CA87E96C-1EFB-4EA0-B2E6-A5CA597E7151}" destId="{20E82007-DECF-4F25-B491-44F28746117A}" srcOrd="3" destOrd="0" presId="urn:microsoft.com/office/officeart/2018/5/layout/IconCircleLabelList"/>
    <dgm:cxn modelId="{3CF625D0-4DDF-4DBC-A3F5-D9AD66D34B6F}" type="presParOf" srcId="{CA87E96C-1EFB-4EA0-B2E6-A5CA597E7151}" destId="{441B9A88-6817-46B0-AB07-7841F2BC1044}" srcOrd="4" destOrd="0" presId="urn:microsoft.com/office/officeart/2018/5/layout/IconCircleLabelList"/>
    <dgm:cxn modelId="{FAE4733C-EABC-4F39-A4D2-16061E34A8D4}" type="presParOf" srcId="{441B9A88-6817-46B0-AB07-7841F2BC1044}" destId="{5311955F-CE6E-4854-B530-73406EF3C380}" srcOrd="0" destOrd="0" presId="urn:microsoft.com/office/officeart/2018/5/layout/IconCircleLabelList"/>
    <dgm:cxn modelId="{ADEB51AA-FE81-4994-BCFE-6CF3D4F46FB3}" type="presParOf" srcId="{441B9A88-6817-46B0-AB07-7841F2BC1044}" destId="{EA488C1E-8E16-4700-A51B-E731C01CB1F2}" srcOrd="1" destOrd="0" presId="urn:microsoft.com/office/officeart/2018/5/layout/IconCircleLabelList"/>
    <dgm:cxn modelId="{25620045-CC9A-48D2-B380-9A35C8DF8C58}" type="presParOf" srcId="{441B9A88-6817-46B0-AB07-7841F2BC1044}" destId="{BE07C0F7-BC0D-401F-9A91-17A0C6713165}" srcOrd="2" destOrd="0" presId="urn:microsoft.com/office/officeart/2018/5/layout/IconCircleLabelList"/>
    <dgm:cxn modelId="{ADBBDB48-FCE8-43D6-8151-24E047E898F4}" type="presParOf" srcId="{441B9A88-6817-46B0-AB07-7841F2BC1044}" destId="{0277C93B-BD5B-4905-BE2F-9E88068196D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AE1C03-F82C-40B6-A551-4653F1232864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75DD187-4200-4147-A76C-FD19E121698B}">
      <dgm:prSet/>
      <dgm:spPr>
        <a:solidFill>
          <a:schemeClr val="accent1"/>
        </a:solidFill>
      </dgm:spPr>
      <dgm:t>
        <a:bodyPr/>
        <a:lstStyle/>
        <a:p>
          <a:r>
            <a:rPr lang="en-GB" b="1"/>
            <a:t>Student Appointments</a:t>
          </a:r>
          <a:endParaRPr lang="en-US"/>
        </a:p>
      </dgm:t>
    </dgm:pt>
    <dgm:pt modelId="{825167B9-0457-41F4-ABAD-EDCF514AFD9E}" type="parTrans" cxnId="{B4A026FD-30F3-469A-93D6-33309EC793A9}">
      <dgm:prSet/>
      <dgm:spPr/>
      <dgm:t>
        <a:bodyPr/>
        <a:lstStyle/>
        <a:p>
          <a:endParaRPr lang="en-US"/>
        </a:p>
      </dgm:t>
    </dgm:pt>
    <dgm:pt modelId="{2E2BF7FA-99AF-4C01-A911-E2BAD26A2DF7}" type="sibTrans" cxnId="{B4A026FD-30F3-469A-93D6-33309EC793A9}">
      <dgm:prSet/>
      <dgm:spPr/>
      <dgm:t>
        <a:bodyPr/>
        <a:lstStyle/>
        <a:p>
          <a:endParaRPr lang="en-US"/>
        </a:p>
      </dgm:t>
    </dgm:pt>
    <dgm:pt modelId="{48A18190-7AE0-4DE0-B608-0783811B6406}">
      <dgm:prSet/>
      <dgm:spPr/>
      <dgm:t>
        <a:bodyPr/>
        <a:lstStyle/>
        <a:p>
          <a:r>
            <a:rPr lang="en-GB" dirty="0"/>
            <a:t>By Request - online (MS Teams) or in-person (Wells Street)</a:t>
          </a:r>
          <a:endParaRPr lang="en-US" dirty="0"/>
        </a:p>
      </dgm:t>
    </dgm:pt>
    <dgm:pt modelId="{E9BB3BFD-98B1-472B-9910-90295BC86812}" type="parTrans" cxnId="{E571022E-9180-4851-8483-5C9C22DBD782}">
      <dgm:prSet/>
      <dgm:spPr/>
      <dgm:t>
        <a:bodyPr/>
        <a:lstStyle/>
        <a:p>
          <a:endParaRPr lang="en-US"/>
        </a:p>
      </dgm:t>
    </dgm:pt>
    <dgm:pt modelId="{F9AB4F3E-E0A3-495A-9583-2C1C1931B223}" type="sibTrans" cxnId="{E571022E-9180-4851-8483-5C9C22DBD782}">
      <dgm:prSet/>
      <dgm:spPr/>
      <dgm:t>
        <a:bodyPr/>
        <a:lstStyle/>
        <a:p>
          <a:endParaRPr lang="en-US"/>
        </a:p>
      </dgm:t>
    </dgm:pt>
    <dgm:pt modelId="{4AE314AD-A87D-4CF3-A286-4971E94E4B0A}">
      <dgm:prSet/>
      <dgm:spPr/>
      <dgm:t>
        <a:bodyPr/>
        <a:lstStyle/>
        <a:p>
          <a:r>
            <a:rPr lang="en-GB"/>
            <a:t>Appointment slots must be booked in advance via submission of a booking form</a:t>
          </a:r>
          <a:endParaRPr lang="en-US"/>
        </a:p>
      </dgm:t>
    </dgm:pt>
    <dgm:pt modelId="{A903A8BA-5280-44B8-B16C-2232A0B4C4EC}" type="parTrans" cxnId="{BBF1B570-D1D7-4DA3-9FC9-40FB73F1D53B}">
      <dgm:prSet/>
      <dgm:spPr/>
      <dgm:t>
        <a:bodyPr/>
        <a:lstStyle/>
        <a:p>
          <a:endParaRPr lang="en-US"/>
        </a:p>
      </dgm:t>
    </dgm:pt>
    <dgm:pt modelId="{4284A63A-349D-4FED-89F3-64D907C35A92}" type="sibTrans" cxnId="{BBF1B570-D1D7-4DA3-9FC9-40FB73F1D53B}">
      <dgm:prSet/>
      <dgm:spPr/>
      <dgm:t>
        <a:bodyPr/>
        <a:lstStyle/>
        <a:p>
          <a:endParaRPr lang="en-US"/>
        </a:p>
      </dgm:t>
    </dgm:pt>
    <dgm:pt modelId="{59D2C452-2BE8-4B5F-AA86-C4795463E938}">
      <dgm:prSet/>
      <dgm:spPr>
        <a:solidFill>
          <a:schemeClr val="accent1"/>
        </a:solidFill>
      </dgm:spPr>
      <dgm:t>
        <a:bodyPr/>
        <a:lstStyle/>
        <a:p>
          <a:r>
            <a:rPr lang="en-GB" b="1"/>
            <a:t>Email</a:t>
          </a:r>
          <a:endParaRPr lang="en-US"/>
        </a:p>
      </dgm:t>
    </dgm:pt>
    <dgm:pt modelId="{BD8C104E-3426-4287-B9AE-E9D41C15971B}" type="parTrans" cxnId="{E0FDE077-423D-473A-A1A2-4CE591FC75F0}">
      <dgm:prSet/>
      <dgm:spPr/>
      <dgm:t>
        <a:bodyPr/>
        <a:lstStyle/>
        <a:p>
          <a:endParaRPr lang="en-US"/>
        </a:p>
      </dgm:t>
    </dgm:pt>
    <dgm:pt modelId="{DE0D50A3-5C70-48B7-B132-AAAE2362DB44}" type="sibTrans" cxnId="{E0FDE077-423D-473A-A1A2-4CE591FC75F0}">
      <dgm:prSet/>
      <dgm:spPr/>
      <dgm:t>
        <a:bodyPr/>
        <a:lstStyle/>
        <a:p>
          <a:endParaRPr lang="en-US"/>
        </a:p>
      </dgm:t>
    </dgm:pt>
    <dgm:pt modelId="{A25E7700-55ED-488B-BEC1-39376F42CE93}">
      <dgm:prSet/>
      <dgm:spPr/>
      <dgm:t>
        <a:bodyPr/>
        <a:lstStyle/>
        <a:p>
          <a:r>
            <a:rPr lang="en-GB" dirty="0"/>
            <a:t>Any queries contact: </a:t>
          </a:r>
          <a:r>
            <a:rPr lang="en-GB" dirty="0">
              <a:hlinkClick xmlns:r="http://schemas.openxmlformats.org/officeDocument/2006/relationships" r:id="rId1"/>
            </a:rPr>
            <a:t>graduateschool@westminster.ac.uk</a:t>
          </a:r>
          <a:endParaRPr lang="en-US" dirty="0"/>
        </a:p>
      </dgm:t>
    </dgm:pt>
    <dgm:pt modelId="{4F3DFE80-29F3-4E89-B8BF-E4FF9E50B1C1}" type="parTrans" cxnId="{638C2E32-43E9-41E8-BB83-AC3B58F19BC7}">
      <dgm:prSet/>
      <dgm:spPr/>
      <dgm:t>
        <a:bodyPr/>
        <a:lstStyle/>
        <a:p>
          <a:endParaRPr lang="en-US"/>
        </a:p>
      </dgm:t>
    </dgm:pt>
    <dgm:pt modelId="{3E8BF0C5-AD4F-4A0A-B36C-4FEE356DF0BE}" type="sibTrans" cxnId="{638C2E32-43E9-41E8-BB83-AC3B58F19BC7}">
      <dgm:prSet/>
      <dgm:spPr/>
      <dgm:t>
        <a:bodyPr/>
        <a:lstStyle/>
        <a:p>
          <a:endParaRPr lang="en-US"/>
        </a:p>
      </dgm:t>
    </dgm:pt>
    <dgm:pt modelId="{D3A22765-2485-49FE-858F-8DA1DEDCF8B8}">
      <dgm:prSet/>
      <dgm:spPr>
        <a:solidFill>
          <a:schemeClr val="accent1"/>
        </a:solidFill>
      </dgm:spPr>
      <dgm:t>
        <a:bodyPr/>
        <a:lstStyle/>
        <a:p>
          <a:r>
            <a:rPr lang="en-GB" b="1" dirty="0"/>
            <a:t>In an </a:t>
          </a:r>
          <a:r>
            <a:rPr lang="en-GB" b="1" dirty="0" err="1"/>
            <a:t>emergeny</a:t>
          </a:r>
          <a:endParaRPr lang="en-US" dirty="0"/>
        </a:p>
      </dgm:t>
    </dgm:pt>
    <dgm:pt modelId="{EE812D7B-4F63-4237-BFC5-89B4DF641E66}" type="parTrans" cxnId="{C6C4BCDD-E6C8-49F3-85EE-34D259D7B273}">
      <dgm:prSet/>
      <dgm:spPr/>
      <dgm:t>
        <a:bodyPr/>
        <a:lstStyle/>
        <a:p>
          <a:endParaRPr lang="en-US"/>
        </a:p>
      </dgm:t>
    </dgm:pt>
    <dgm:pt modelId="{EBAB134C-DBAC-4CD3-AC91-42F1D8B02546}" type="sibTrans" cxnId="{C6C4BCDD-E6C8-49F3-85EE-34D259D7B273}">
      <dgm:prSet/>
      <dgm:spPr/>
      <dgm:t>
        <a:bodyPr/>
        <a:lstStyle/>
        <a:p>
          <a:endParaRPr lang="en-US"/>
        </a:p>
      </dgm:t>
    </dgm:pt>
    <dgm:pt modelId="{B683C61F-470E-4BEE-83EF-9BB6DAA41B03}">
      <dgm:prSet/>
      <dgm:spPr/>
      <dgm:t>
        <a:bodyPr/>
        <a:lstStyle/>
        <a:p>
          <a:r>
            <a:rPr lang="en-GB" b="0" i="0"/>
            <a:t>Dial 020 7911 5000 ext. 5555</a:t>
          </a:r>
          <a:endParaRPr lang="en-US"/>
        </a:p>
      </dgm:t>
    </dgm:pt>
    <dgm:pt modelId="{0DCA1EA9-30C6-458B-AB0B-74D5ACF70717}" type="parTrans" cxnId="{F968056C-69D4-466F-ADDC-55E24CC2E66F}">
      <dgm:prSet/>
      <dgm:spPr/>
      <dgm:t>
        <a:bodyPr/>
        <a:lstStyle/>
        <a:p>
          <a:endParaRPr lang="en-US"/>
        </a:p>
      </dgm:t>
    </dgm:pt>
    <dgm:pt modelId="{5B060D49-2CED-416A-BCDD-995551D2E682}" type="sibTrans" cxnId="{F968056C-69D4-466F-ADDC-55E24CC2E66F}">
      <dgm:prSet/>
      <dgm:spPr/>
      <dgm:t>
        <a:bodyPr/>
        <a:lstStyle/>
        <a:p>
          <a:endParaRPr lang="en-US"/>
        </a:p>
      </dgm:t>
    </dgm:pt>
    <dgm:pt modelId="{784EE528-4F27-48A0-A6AE-72EEE4769362}">
      <dgm:prSet/>
      <dgm:spPr/>
      <dgm:t>
        <a:bodyPr/>
        <a:lstStyle/>
        <a:p>
          <a:r>
            <a:rPr lang="en-GB" b="0" i="0"/>
            <a:t>Dial 5555 from a campus landline</a:t>
          </a:r>
          <a:endParaRPr lang="en-US"/>
        </a:p>
      </dgm:t>
    </dgm:pt>
    <dgm:pt modelId="{DFA2FF21-6456-4B9F-8DCE-F977F2EEAE07}" type="parTrans" cxnId="{D7BE408D-F8FC-4F96-98E6-A92FF97D38CA}">
      <dgm:prSet/>
      <dgm:spPr/>
      <dgm:t>
        <a:bodyPr/>
        <a:lstStyle/>
        <a:p>
          <a:endParaRPr lang="en-US"/>
        </a:p>
      </dgm:t>
    </dgm:pt>
    <dgm:pt modelId="{81855B22-A934-4070-8EC9-1A4BDB123A1C}" type="sibTrans" cxnId="{D7BE408D-F8FC-4F96-98E6-A92FF97D38CA}">
      <dgm:prSet/>
      <dgm:spPr/>
      <dgm:t>
        <a:bodyPr/>
        <a:lstStyle/>
        <a:p>
          <a:endParaRPr lang="en-US"/>
        </a:p>
      </dgm:t>
    </dgm:pt>
    <dgm:pt modelId="{DA64FED1-7225-467A-BEFD-0209798FA1E4}">
      <dgm:prSet/>
      <dgm:spPr/>
      <dgm:t>
        <a:bodyPr/>
        <a:lstStyle/>
        <a:p>
          <a:r>
            <a:rPr lang="en-GB" b="0" i="0"/>
            <a:t>Visit the reception desk</a:t>
          </a:r>
          <a:endParaRPr lang="en-US"/>
        </a:p>
      </dgm:t>
    </dgm:pt>
    <dgm:pt modelId="{7B1DD75E-8E36-4200-9434-A9C8E5FCD73B}" type="parTrans" cxnId="{4A62E8FE-289F-4230-BE63-336771755C46}">
      <dgm:prSet/>
      <dgm:spPr/>
      <dgm:t>
        <a:bodyPr/>
        <a:lstStyle/>
        <a:p>
          <a:endParaRPr lang="en-US"/>
        </a:p>
      </dgm:t>
    </dgm:pt>
    <dgm:pt modelId="{E3AC9B24-6049-4FF8-95D7-679464E213CC}" type="sibTrans" cxnId="{4A62E8FE-289F-4230-BE63-336771755C46}">
      <dgm:prSet/>
      <dgm:spPr/>
      <dgm:t>
        <a:bodyPr/>
        <a:lstStyle/>
        <a:p>
          <a:endParaRPr lang="en-US"/>
        </a:p>
      </dgm:t>
    </dgm:pt>
    <dgm:pt modelId="{CA80D9E0-C598-45DE-9F31-F3C1887CE84E}">
      <dgm:prSet/>
      <dgm:spPr/>
      <dgm:t>
        <a:bodyPr/>
        <a:lstStyle/>
        <a:p>
          <a:r>
            <a:rPr lang="en-GB" dirty="0"/>
            <a:t>If urgent, email the above and we will contact you.</a:t>
          </a:r>
          <a:endParaRPr lang="en-US" dirty="0"/>
        </a:p>
      </dgm:t>
    </dgm:pt>
    <dgm:pt modelId="{ACC3CEFB-EBF4-4C5E-940E-868A129DFEA9}" type="parTrans" cxnId="{E2561384-69FD-4098-95C1-A3804E57D3CD}">
      <dgm:prSet/>
      <dgm:spPr/>
      <dgm:t>
        <a:bodyPr/>
        <a:lstStyle/>
        <a:p>
          <a:endParaRPr lang="en-GB"/>
        </a:p>
      </dgm:t>
    </dgm:pt>
    <dgm:pt modelId="{F88328B6-4BCF-4A28-9C23-F0852C2510AC}" type="sibTrans" cxnId="{E2561384-69FD-4098-95C1-A3804E57D3CD}">
      <dgm:prSet/>
      <dgm:spPr/>
      <dgm:t>
        <a:bodyPr/>
        <a:lstStyle/>
        <a:p>
          <a:endParaRPr lang="en-GB"/>
        </a:p>
      </dgm:t>
    </dgm:pt>
    <dgm:pt modelId="{DC955EFD-EE7E-4092-9AAB-34DB7D00BAAE}" type="pres">
      <dgm:prSet presAssocID="{37AE1C03-F82C-40B6-A551-4653F1232864}" presName="linear" presStyleCnt="0">
        <dgm:presLayoutVars>
          <dgm:animLvl val="lvl"/>
          <dgm:resizeHandles val="exact"/>
        </dgm:presLayoutVars>
      </dgm:prSet>
      <dgm:spPr/>
    </dgm:pt>
    <dgm:pt modelId="{8222F6DB-68F8-4700-BB57-5F1E0B0D85EB}" type="pres">
      <dgm:prSet presAssocID="{075DD187-4200-4147-A76C-FD19E121698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CAAC94-E403-45EC-9A49-4C14D214F0DD}" type="pres">
      <dgm:prSet presAssocID="{075DD187-4200-4147-A76C-FD19E121698B}" presName="childText" presStyleLbl="revTx" presStyleIdx="0" presStyleCnt="3">
        <dgm:presLayoutVars>
          <dgm:bulletEnabled val="1"/>
        </dgm:presLayoutVars>
      </dgm:prSet>
      <dgm:spPr/>
    </dgm:pt>
    <dgm:pt modelId="{94D9FB80-8029-429A-ABA9-E21E16BAFC6D}" type="pres">
      <dgm:prSet presAssocID="{59D2C452-2BE8-4B5F-AA86-C4795463E9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5C5093B-DA27-4B81-A149-A18AB55AE60B}" type="pres">
      <dgm:prSet presAssocID="{59D2C452-2BE8-4B5F-AA86-C4795463E938}" presName="childText" presStyleLbl="revTx" presStyleIdx="1" presStyleCnt="3">
        <dgm:presLayoutVars>
          <dgm:bulletEnabled val="1"/>
        </dgm:presLayoutVars>
      </dgm:prSet>
      <dgm:spPr/>
    </dgm:pt>
    <dgm:pt modelId="{320B83DD-20BF-47A2-A417-0D0E0F0FAFF9}" type="pres">
      <dgm:prSet presAssocID="{D3A22765-2485-49FE-858F-8DA1DEDCF8B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D962BB8-4C07-457F-811E-C1BC6485E481}" type="pres">
      <dgm:prSet presAssocID="{D3A22765-2485-49FE-858F-8DA1DEDCF8B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D5B8D11-51EB-4359-AA04-E9EF8F4D388D}" type="presOf" srcId="{A25E7700-55ED-488B-BEC1-39376F42CE93}" destId="{95C5093B-DA27-4B81-A149-A18AB55AE60B}" srcOrd="0" destOrd="0" presId="urn:microsoft.com/office/officeart/2005/8/layout/vList2"/>
    <dgm:cxn modelId="{27AB6229-0667-4F1D-8627-E358733CB10A}" type="presOf" srcId="{4AE314AD-A87D-4CF3-A286-4971E94E4B0A}" destId="{8BCAAC94-E403-45EC-9A49-4C14D214F0DD}" srcOrd="0" destOrd="1" presId="urn:microsoft.com/office/officeart/2005/8/layout/vList2"/>
    <dgm:cxn modelId="{E571022E-9180-4851-8483-5C9C22DBD782}" srcId="{075DD187-4200-4147-A76C-FD19E121698B}" destId="{48A18190-7AE0-4DE0-B608-0783811B6406}" srcOrd="0" destOrd="0" parTransId="{E9BB3BFD-98B1-472B-9910-90295BC86812}" sibTransId="{F9AB4F3E-E0A3-495A-9583-2C1C1931B223}"/>
    <dgm:cxn modelId="{638C2E32-43E9-41E8-BB83-AC3B58F19BC7}" srcId="{59D2C452-2BE8-4B5F-AA86-C4795463E938}" destId="{A25E7700-55ED-488B-BEC1-39376F42CE93}" srcOrd="0" destOrd="0" parTransId="{4F3DFE80-29F3-4E89-B8BF-E4FF9E50B1C1}" sibTransId="{3E8BF0C5-AD4F-4A0A-B36C-4FEE356DF0BE}"/>
    <dgm:cxn modelId="{28F1FF37-B3C9-49A4-BE0D-B9C88EFD004A}" type="presOf" srcId="{37AE1C03-F82C-40B6-A551-4653F1232864}" destId="{DC955EFD-EE7E-4092-9AAB-34DB7D00BAAE}" srcOrd="0" destOrd="0" presId="urn:microsoft.com/office/officeart/2005/8/layout/vList2"/>
    <dgm:cxn modelId="{D704DC44-41AB-42D6-8D7C-FD85C2CAA091}" type="presOf" srcId="{DA64FED1-7225-467A-BEFD-0209798FA1E4}" destId="{FD962BB8-4C07-457F-811E-C1BC6485E481}" srcOrd="0" destOrd="2" presId="urn:microsoft.com/office/officeart/2005/8/layout/vList2"/>
    <dgm:cxn modelId="{F7237D69-F655-413D-8E37-5F4ACE1C5652}" type="presOf" srcId="{48A18190-7AE0-4DE0-B608-0783811B6406}" destId="{8BCAAC94-E403-45EC-9A49-4C14D214F0DD}" srcOrd="0" destOrd="0" presId="urn:microsoft.com/office/officeart/2005/8/layout/vList2"/>
    <dgm:cxn modelId="{F968056C-69D4-466F-ADDC-55E24CC2E66F}" srcId="{D3A22765-2485-49FE-858F-8DA1DEDCF8B8}" destId="{B683C61F-470E-4BEE-83EF-9BB6DAA41B03}" srcOrd="0" destOrd="0" parTransId="{0DCA1EA9-30C6-458B-AB0B-74D5ACF70717}" sibTransId="{5B060D49-2CED-416A-BCDD-995551D2E682}"/>
    <dgm:cxn modelId="{BBF1B570-D1D7-4DA3-9FC9-40FB73F1D53B}" srcId="{075DD187-4200-4147-A76C-FD19E121698B}" destId="{4AE314AD-A87D-4CF3-A286-4971E94E4B0A}" srcOrd="1" destOrd="0" parTransId="{A903A8BA-5280-44B8-B16C-2232A0B4C4EC}" sibTransId="{4284A63A-349D-4FED-89F3-64D907C35A92}"/>
    <dgm:cxn modelId="{C2B4F072-FF01-48C9-893F-6588766840A7}" type="presOf" srcId="{59D2C452-2BE8-4B5F-AA86-C4795463E938}" destId="{94D9FB80-8029-429A-ABA9-E21E16BAFC6D}" srcOrd="0" destOrd="0" presId="urn:microsoft.com/office/officeart/2005/8/layout/vList2"/>
    <dgm:cxn modelId="{FE7E4556-7BCE-4780-8335-E1BF0B6116C7}" type="presOf" srcId="{075DD187-4200-4147-A76C-FD19E121698B}" destId="{8222F6DB-68F8-4700-BB57-5F1E0B0D85EB}" srcOrd="0" destOrd="0" presId="urn:microsoft.com/office/officeart/2005/8/layout/vList2"/>
    <dgm:cxn modelId="{E0FDE077-423D-473A-A1A2-4CE591FC75F0}" srcId="{37AE1C03-F82C-40B6-A551-4653F1232864}" destId="{59D2C452-2BE8-4B5F-AA86-C4795463E938}" srcOrd="1" destOrd="0" parTransId="{BD8C104E-3426-4287-B9AE-E9D41C15971B}" sibTransId="{DE0D50A3-5C70-48B7-B132-AAAE2362DB44}"/>
    <dgm:cxn modelId="{69C2BD7C-BC60-4EEB-BF24-E0A05F5B87BA}" type="presOf" srcId="{D3A22765-2485-49FE-858F-8DA1DEDCF8B8}" destId="{320B83DD-20BF-47A2-A417-0D0E0F0FAFF9}" srcOrd="0" destOrd="0" presId="urn:microsoft.com/office/officeart/2005/8/layout/vList2"/>
    <dgm:cxn modelId="{E2561384-69FD-4098-95C1-A3804E57D3CD}" srcId="{59D2C452-2BE8-4B5F-AA86-C4795463E938}" destId="{CA80D9E0-C598-45DE-9F31-F3C1887CE84E}" srcOrd="1" destOrd="0" parTransId="{ACC3CEFB-EBF4-4C5E-940E-868A129DFEA9}" sibTransId="{F88328B6-4BCF-4A28-9C23-F0852C2510AC}"/>
    <dgm:cxn modelId="{D7BE408D-F8FC-4F96-98E6-A92FF97D38CA}" srcId="{D3A22765-2485-49FE-858F-8DA1DEDCF8B8}" destId="{784EE528-4F27-48A0-A6AE-72EEE4769362}" srcOrd="1" destOrd="0" parTransId="{DFA2FF21-6456-4B9F-8DCE-F977F2EEAE07}" sibTransId="{81855B22-A934-4070-8EC9-1A4BDB123A1C}"/>
    <dgm:cxn modelId="{457D9198-CF07-4862-8B57-9C404833EADB}" type="presOf" srcId="{CA80D9E0-C598-45DE-9F31-F3C1887CE84E}" destId="{95C5093B-DA27-4B81-A149-A18AB55AE60B}" srcOrd="0" destOrd="1" presId="urn:microsoft.com/office/officeart/2005/8/layout/vList2"/>
    <dgm:cxn modelId="{A3B908CA-1023-4B56-AD07-7CCC576876CA}" type="presOf" srcId="{784EE528-4F27-48A0-A6AE-72EEE4769362}" destId="{FD962BB8-4C07-457F-811E-C1BC6485E481}" srcOrd="0" destOrd="1" presId="urn:microsoft.com/office/officeart/2005/8/layout/vList2"/>
    <dgm:cxn modelId="{25BDA4D0-70F4-471D-8B62-EFEB526A35BD}" type="presOf" srcId="{B683C61F-470E-4BEE-83EF-9BB6DAA41B03}" destId="{FD962BB8-4C07-457F-811E-C1BC6485E481}" srcOrd="0" destOrd="0" presId="urn:microsoft.com/office/officeart/2005/8/layout/vList2"/>
    <dgm:cxn modelId="{C6C4BCDD-E6C8-49F3-85EE-34D259D7B273}" srcId="{37AE1C03-F82C-40B6-A551-4653F1232864}" destId="{D3A22765-2485-49FE-858F-8DA1DEDCF8B8}" srcOrd="2" destOrd="0" parTransId="{EE812D7B-4F63-4237-BFC5-89B4DF641E66}" sibTransId="{EBAB134C-DBAC-4CD3-AC91-42F1D8B02546}"/>
    <dgm:cxn modelId="{B4A026FD-30F3-469A-93D6-33309EC793A9}" srcId="{37AE1C03-F82C-40B6-A551-4653F1232864}" destId="{075DD187-4200-4147-A76C-FD19E121698B}" srcOrd="0" destOrd="0" parTransId="{825167B9-0457-41F4-ABAD-EDCF514AFD9E}" sibTransId="{2E2BF7FA-99AF-4C01-A911-E2BAD26A2DF7}"/>
    <dgm:cxn modelId="{4A62E8FE-289F-4230-BE63-336771755C46}" srcId="{D3A22765-2485-49FE-858F-8DA1DEDCF8B8}" destId="{DA64FED1-7225-467A-BEFD-0209798FA1E4}" srcOrd="2" destOrd="0" parTransId="{7B1DD75E-8E36-4200-9434-A9C8E5FCD73B}" sibTransId="{E3AC9B24-6049-4FF8-95D7-679464E213CC}"/>
    <dgm:cxn modelId="{ECB1104D-B45A-4A46-8D3C-6222C8EF2A11}" type="presParOf" srcId="{DC955EFD-EE7E-4092-9AAB-34DB7D00BAAE}" destId="{8222F6DB-68F8-4700-BB57-5F1E0B0D85EB}" srcOrd="0" destOrd="0" presId="urn:microsoft.com/office/officeart/2005/8/layout/vList2"/>
    <dgm:cxn modelId="{2A7FDE4B-29D8-4517-B8B0-2E6F5F3A5D01}" type="presParOf" srcId="{DC955EFD-EE7E-4092-9AAB-34DB7D00BAAE}" destId="{8BCAAC94-E403-45EC-9A49-4C14D214F0DD}" srcOrd="1" destOrd="0" presId="urn:microsoft.com/office/officeart/2005/8/layout/vList2"/>
    <dgm:cxn modelId="{8DB0E6F0-3A45-46BA-A3AC-76D122E19553}" type="presParOf" srcId="{DC955EFD-EE7E-4092-9AAB-34DB7D00BAAE}" destId="{94D9FB80-8029-429A-ABA9-E21E16BAFC6D}" srcOrd="2" destOrd="0" presId="urn:microsoft.com/office/officeart/2005/8/layout/vList2"/>
    <dgm:cxn modelId="{BE46577D-F682-4F66-9430-02ED2C411A12}" type="presParOf" srcId="{DC955EFD-EE7E-4092-9AAB-34DB7D00BAAE}" destId="{95C5093B-DA27-4B81-A149-A18AB55AE60B}" srcOrd="3" destOrd="0" presId="urn:microsoft.com/office/officeart/2005/8/layout/vList2"/>
    <dgm:cxn modelId="{2118732C-E8AB-42C0-9E12-827322C3A71B}" type="presParOf" srcId="{DC955EFD-EE7E-4092-9AAB-34DB7D00BAAE}" destId="{320B83DD-20BF-47A2-A417-0D0E0F0FAFF9}" srcOrd="4" destOrd="0" presId="urn:microsoft.com/office/officeart/2005/8/layout/vList2"/>
    <dgm:cxn modelId="{FC4CD5DE-7CDA-40C7-9D28-DA5F3E5FD2CB}" type="presParOf" srcId="{DC955EFD-EE7E-4092-9AAB-34DB7D00BAAE}" destId="{FD962BB8-4C07-457F-811E-C1BC6485E48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299F1-2C42-45F4-B803-5D22B465E65C}">
      <dsp:nvSpPr>
        <dsp:cNvPr id="0" name=""/>
        <dsp:cNvSpPr/>
      </dsp:nvSpPr>
      <dsp:spPr>
        <a:xfrm>
          <a:off x="4852119" y="3430030"/>
          <a:ext cx="2114598" cy="2114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Graduate School (all PGRS)</a:t>
          </a:r>
        </a:p>
      </dsp:txBody>
      <dsp:txXfrm>
        <a:off x="5161795" y="3739706"/>
        <a:ext cx="1495246" cy="1495246"/>
      </dsp:txXfrm>
    </dsp:sp>
    <dsp:sp modelId="{524F2555-2CDA-4FAB-A319-6C2FA88FB3E5}">
      <dsp:nvSpPr>
        <dsp:cNvPr id="0" name=""/>
        <dsp:cNvSpPr/>
      </dsp:nvSpPr>
      <dsp:spPr>
        <a:xfrm rot="16258222">
          <a:off x="5713008" y="2665973"/>
          <a:ext cx="442342" cy="718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5778236" y="2876108"/>
        <a:ext cx="309639" cy="431377"/>
      </dsp:txXfrm>
    </dsp:sp>
    <dsp:sp modelId="{491E15C8-7DD0-47C1-B758-0F37232BC7F4}">
      <dsp:nvSpPr>
        <dsp:cNvPr id="0" name=""/>
        <dsp:cNvSpPr/>
      </dsp:nvSpPr>
      <dsp:spPr>
        <a:xfrm>
          <a:off x="3746228" y="275030"/>
          <a:ext cx="4429767" cy="2320708"/>
        </a:xfrm>
        <a:prstGeom prst="ellipse">
          <a:avLst/>
        </a:prstGeom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College of Design, Creative and Digital Industries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School of Architecture and Cities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School of Computer Science and Engineering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School of Media and Communication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School of Arts</a:t>
          </a:r>
        </a:p>
      </dsp:txBody>
      <dsp:txXfrm>
        <a:off x="4394952" y="614890"/>
        <a:ext cx="3132319" cy="1640988"/>
      </dsp:txXfrm>
    </dsp:sp>
    <dsp:sp modelId="{89603450-04F6-49D8-91AD-790866473E26}">
      <dsp:nvSpPr>
        <dsp:cNvPr id="0" name=""/>
        <dsp:cNvSpPr/>
      </dsp:nvSpPr>
      <dsp:spPr>
        <a:xfrm rot="90245">
          <a:off x="7172623" y="4167544"/>
          <a:ext cx="497299" cy="718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7172649" y="4309379"/>
        <a:ext cx="348109" cy="431377"/>
      </dsp:txXfrm>
    </dsp:sp>
    <dsp:sp modelId="{69DB54A4-217C-465E-9853-E09F4569AF75}">
      <dsp:nvSpPr>
        <dsp:cNvPr id="0" name=""/>
        <dsp:cNvSpPr/>
      </dsp:nvSpPr>
      <dsp:spPr>
        <a:xfrm>
          <a:off x="7902945" y="3396528"/>
          <a:ext cx="3572974" cy="2380107"/>
        </a:xfrm>
        <a:prstGeom prst="ellipse">
          <a:avLst/>
        </a:prstGeom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College of Liberal Arts and Sciences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School of Social Sciences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School of Humanities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School of Life Sciences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Westminster Law School</a:t>
          </a:r>
        </a:p>
      </dsp:txBody>
      <dsp:txXfrm>
        <a:off x="8426195" y="3745087"/>
        <a:ext cx="2526474" cy="1682989"/>
      </dsp:txXfrm>
    </dsp:sp>
    <dsp:sp modelId="{3EA016A9-379C-4457-A6E5-189B9ED41B23}">
      <dsp:nvSpPr>
        <dsp:cNvPr id="0" name=""/>
        <dsp:cNvSpPr/>
      </dsp:nvSpPr>
      <dsp:spPr>
        <a:xfrm rot="10843847">
          <a:off x="4052821" y="4107769"/>
          <a:ext cx="564927" cy="718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 rot="10800000">
        <a:off x="4222292" y="4252643"/>
        <a:ext cx="395449" cy="431377"/>
      </dsp:txXfrm>
    </dsp:sp>
    <dsp:sp modelId="{6B58CC0E-27B4-4286-9C76-C42682D36ED9}">
      <dsp:nvSpPr>
        <dsp:cNvPr id="0" name=""/>
        <dsp:cNvSpPr/>
      </dsp:nvSpPr>
      <dsp:spPr>
        <a:xfrm>
          <a:off x="234420" y="2987385"/>
          <a:ext cx="3552187" cy="29004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Westminster Business School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School of Management and Marketing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School of Organisations, Economy and Society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School of Finance and Accounting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School of Applied Management</a:t>
          </a:r>
        </a:p>
      </dsp:txBody>
      <dsp:txXfrm>
        <a:off x="754626" y="3412143"/>
        <a:ext cx="2511775" cy="2050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4E222-61AB-4D32-A3D1-61544ED2BDBC}">
      <dsp:nvSpPr>
        <dsp:cNvPr id="0" name=""/>
        <dsp:cNvSpPr/>
      </dsp:nvSpPr>
      <dsp:spPr>
        <a:xfrm>
          <a:off x="0" y="1407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78C40-862D-48C9-A4B6-02CC3E40FFBF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F47F9-89F4-4B82-9F5D-0A6F14E403AF}">
      <dsp:nvSpPr>
        <dsp:cNvPr id="0" name=""/>
        <dsp:cNvSpPr/>
      </dsp:nvSpPr>
      <dsp:spPr>
        <a:xfrm>
          <a:off x="692764" y="1407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Head of the Graduate School</a:t>
          </a:r>
        </a:p>
      </dsp:txBody>
      <dsp:txXfrm>
        <a:off x="692764" y="1407"/>
        <a:ext cx="9822835" cy="599796"/>
      </dsp:txXfrm>
    </dsp:sp>
    <dsp:sp modelId="{85EAA020-5522-4BE2-A3EB-C7DBA6F184AC}">
      <dsp:nvSpPr>
        <dsp:cNvPr id="0" name=""/>
        <dsp:cNvSpPr/>
      </dsp:nvSpPr>
      <dsp:spPr>
        <a:xfrm>
          <a:off x="0" y="751152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BF1DC-CE60-44EB-88EC-41EA627897C7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B7820-C7A4-4BA8-B56D-DD09DD290D9C}">
      <dsp:nvSpPr>
        <dsp:cNvPr id="0" name=""/>
        <dsp:cNvSpPr/>
      </dsp:nvSpPr>
      <dsp:spPr>
        <a:xfrm>
          <a:off x="692764" y="751152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Deputy Head of the Graduate School</a:t>
          </a:r>
        </a:p>
      </dsp:txBody>
      <dsp:txXfrm>
        <a:off x="692764" y="751152"/>
        <a:ext cx="9822835" cy="599796"/>
      </dsp:txXfrm>
    </dsp:sp>
    <dsp:sp modelId="{2743F1F3-D8B6-45F3-87D8-EADDCC48F09C}">
      <dsp:nvSpPr>
        <dsp:cNvPr id="0" name=""/>
        <dsp:cNvSpPr/>
      </dsp:nvSpPr>
      <dsp:spPr>
        <a:xfrm>
          <a:off x="0" y="1500898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F7453-50DA-4A83-8E06-17AC78450437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8B5A0-F51F-4F26-B6B3-B4AAF03890CB}">
      <dsp:nvSpPr>
        <dsp:cNvPr id="0" name=""/>
        <dsp:cNvSpPr/>
      </dsp:nvSpPr>
      <dsp:spPr>
        <a:xfrm>
          <a:off x="692764" y="150089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School PhD Co-Ordinator</a:t>
          </a:r>
          <a:endParaRPr lang="en-US" sz="1900" kern="1200"/>
        </a:p>
      </dsp:txBody>
      <dsp:txXfrm>
        <a:off x="692764" y="1500898"/>
        <a:ext cx="9822835" cy="599796"/>
      </dsp:txXfrm>
    </dsp:sp>
    <dsp:sp modelId="{A77A4996-A72A-4190-99B3-87779950D6B2}">
      <dsp:nvSpPr>
        <dsp:cNvPr id="0" name=""/>
        <dsp:cNvSpPr/>
      </dsp:nvSpPr>
      <dsp:spPr>
        <a:xfrm>
          <a:off x="0" y="2250643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ED1DB-28C7-4EE2-B139-7D1E00D1AFCC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C9801-A5A1-4167-8057-4ED275546CAF}">
      <dsp:nvSpPr>
        <dsp:cNvPr id="0" name=""/>
        <dsp:cNvSpPr/>
      </dsp:nvSpPr>
      <dsp:spPr>
        <a:xfrm>
          <a:off x="692764" y="2250643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School DRDP Co-Ordinator</a:t>
          </a:r>
          <a:endParaRPr lang="en-US" sz="1900" kern="1200"/>
        </a:p>
      </dsp:txBody>
      <dsp:txXfrm>
        <a:off x="692764" y="2250643"/>
        <a:ext cx="9822835" cy="599796"/>
      </dsp:txXfrm>
    </dsp:sp>
    <dsp:sp modelId="{38726C91-6CC5-4963-8C56-AB7E8DBE9AF2}">
      <dsp:nvSpPr>
        <dsp:cNvPr id="0" name=""/>
        <dsp:cNvSpPr/>
      </dsp:nvSpPr>
      <dsp:spPr>
        <a:xfrm>
          <a:off x="0" y="2950053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417F6-5806-4523-8544-C64A293F3F3F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BCA02-3A78-42EB-A7DA-608049D38C57}">
      <dsp:nvSpPr>
        <dsp:cNvPr id="0" name=""/>
        <dsp:cNvSpPr/>
      </dsp:nvSpPr>
      <dsp:spPr>
        <a:xfrm>
          <a:off x="692764" y="300038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Doctoral Tutors</a:t>
          </a:r>
          <a:endParaRPr lang="en-US" sz="1900" kern="1200"/>
        </a:p>
      </dsp:txBody>
      <dsp:txXfrm>
        <a:off x="692764" y="3000388"/>
        <a:ext cx="9822835" cy="599796"/>
      </dsp:txXfrm>
    </dsp:sp>
    <dsp:sp modelId="{C58AF621-D447-40BA-BAD7-705A66C6167F}">
      <dsp:nvSpPr>
        <dsp:cNvPr id="0" name=""/>
        <dsp:cNvSpPr/>
      </dsp:nvSpPr>
      <dsp:spPr>
        <a:xfrm>
          <a:off x="0" y="3750134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15260-4510-4579-805A-85A6CDF0BF4D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D48D4-746B-454D-BB68-2E06D522DA58}">
      <dsp:nvSpPr>
        <dsp:cNvPr id="0" name=""/>
        <dsp:cNvSpPr/>
      </dsp:nvSpPr>
      <dsp:spPr>
        <a:xfrm>
          <a:off x="692764" y="3750134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Supervisory Teams</a:t>
          </a:r>
          <a:endParaRPr lang="en-US" sz="1900" kern="1200"/>
        </a:p>
      </dsp:txBody>
      <dsp:txXfrm>
        <a:off x="692764" y="3750134"/>
        <a:ext cx="9822835" cy="599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19B69-C3E8-488B-B9C6-74517454B5BB}">
      <dsp:nvSpPr>
        <dsp:cNvPr id="0" name=""/>
        <dsp:cNvSpPr/>
      </dsp:nvSpPr>
      <dsp:spPr>
        <a:xfrm>
          <a:off x="0" y="245498"/>
          <a:ext cx="10168127" cy="599625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Research Degree Programme Management (from enrolment to graduation)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9271" y="274769"/>
        <a:ext cx="10109585" cy="541083"/>
      </dsp:txXfrm>
    </dsp:sp>
    <dsp:sp modelId="{7B53D0A5-6687-4E05-A069-F9040FCE1D9D}">
      <dsp:nvSpPr>
        <dsp:cNvPr id="0" name=""/>
        <dsp:cNvSpPr/>
      </dsp:nvSpPr>
      <dsp:spPr>
        <a:xfrm>
          <a:off x="0" y="917123"/>
          <a:ext cx="10168127" cy="599625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Doctoral</a:t>
          </a:r>
          <a:r>
            <a:rPr lang="en-GB" sz="2500" kern="1200" dirty="0">
              <a:solidFill>
                <a:schemeClr val="tx1"/>
              </a:solidFill>
            </a:rPr>
            <a:t> Researcher Development Programme (DRDP) Co-ordination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9271" y="946394"/>
        <a:ext cx="10109585" cy="541083"/>
      </dsp:txXfrm>
    </dsp:sp>
    <dsp:sp modelId="{E0F0106C-DAE6-4558-935A-91F3FBE1F13C}">
      <dsp:nvSpPr>
        <dsp:cNvPr id="0" name=""/>
        <dsp:cNvSpPr/>
      </dsp:nvSpPr>
      <dsp:spPr>
        <a:xfrm>
          <a:off x="0" y="1588748"/>
          <a:ext cx="10168127" cy="599625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Graduate School Event Co-ordination (including annual GS Festival)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9271" y="1618019"/>
        <a:ext cx="10109585" cy="541083"/>
      </dsp:txXfrm>
    </dsp:sp>
    <dsp:sp modelId="{DE43B68B-8F4B-4F66-BC43-4BEBC1CCFD9A}">
      <dsp:nvSpPr>
        <dsp:cNvPr id="0" name=""/>
        <dsp:cNvSpPr/>
      </dsp:nvSpPr>
      <dsp:spPr>
        <a:xfrm>
          <a:off x="0" y="2260373"/>
          <a:ext cx="10168127" cy="599625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Committee Support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9271" y="2289644"/>
        <a:ext cx="10109585" cy="541083"/>
      </dsp:txXfrm>
    </dsp:sp>
    <dsp:sp modelId="{3C915D8D-CF2C-40A9-A961-4EEE33086A1E}">
      <dsp:nvSpPr>
        <dsp:cNvPr id="0" name=""/>
        <dsp:cNvSpPr/>
      </dsp:nvSpPr>
      <dsp:spPr>
        <a:xfrm>
          <a:off x="0" y="2931998"/>
          <a:ext cx="10168127" cy="599625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Doctoral Researcher Support, Guidance &amp; Signposting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9271" y="2961269"/>
        <a:ext cx="10109585" cy="541083"/>
      </dsp:txXfrm>
    </dsp:sp>
    <dsp:sp modelId="{48B56908-5212-4EA0-94A3-C1E176FA1B5B}">
      <dsp:nvSpPr>
        <dsp:cNvPr id="0" name=""/>
        <dsp:cNvSpPr/>
      </dsp:nvSpPr>
      <dsp:spPr>
        <a:xfrm>
          <a:off x="0" y="3603623"/>
          <a:ext cx="10168127" cy="599625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Administration (studentship payments, letters, queries, etc).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9271" y="3632894"/>
        <a:ext cx="10109585" cy="541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78E42-47A5-4697-BC8D-27500E2500DD}">
      <dsp:nvSpPr>
        <dsp:cNvPr id="0" name=""/>
        <dsp:cNvSpPr/>
      </dsp:nvSpPr>
      <dsp:spPr>
        <a:xfrm>
          <a:off x="439050" y="488625"/>
          <a:ext cx="1200937" cy="1200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F3243-A33C-421F-B3CF-B3AC1A2F967C}">
      <dsp:nvSpPr>
        <dsp:cNvPr id="0" name=""/>
        <dsp:cNvSpPr/>
      </dsp:nvSpPr>
      <dsp:spPr>
        <a:xfrm>
          <a:off x="694987" y="744562"/>
          <a:ext cx="689062" cy="689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B6908-57B0-4704-86A5-0A9DB7911615}">
      <dsp:nvSpPr>
        <dsp:cNvPr id="0" name=""/>
        <dsp:cNvSpPr/>
      </dsp:nvSpPr>
      <dsp:spPr>
        <a:xfrm>
          <a:off x="55143" y="2063625"/>
          <a:ext cx="1968750" cy="211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dirty="0"/>
            <a:t>Management of Programme</a:t>
          </a:r>
          <a:endParaRPr lang="en-US" sz="2000" kern="1200" dirty="0"/>
        </a:p>
      </dsp:txBody>
      <dsp:txXfrm>
        <a:off x="55143" y="2063625"/>
        <a:ext cx="1968750" cy="2115000"/>
      </dsp:txXfrm>
    </dsp:sp>
    <dsp:sp modelId="{57E8E129-2758-4873-BC09-2A88EC67B3F6}">
      <dsp:nvSpPr>
        <dsp:cNvPr id="0" name=""/>
        <dsp:cNvSpPr/>
      </dsp:nvSpPr>
      <dsp:spPr>
        <a:xfrm>
          <a:off x="2752331" y="488625"/>
          <a:ext cx="1200937" cy="1200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FE991-799C-4E81-9D83-1F1F76BB84B7}">
      <dsp:nvSpPr>
        <dsp:cNvPr id="0" name=""/>
        <dsp:cNvSpPr/>
      </dsp:nvSpPr>
      <dsp:spPr>
        <a:xfrm>
          <a:off x="3008268" y="744562"/>
          <a:ext cx="689062" cy="689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2E08D-4F45-4799-96FD-F6CB727A6951}">
      <dsp:nvSpPr>
        <dsp:cNvPr id="0" name=""/>
        <dsp:cNvSpPr/>
      </dsp:nvSpPr>
      <dsp:spPr>
        <a:xfrm>
          <a:off x="2368425" y="2063625"/>
          <a:ext cx="1968750" cy="211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dirty="0"/>
            <a:t>Programme Review, Development and Quality Assurance </a:t>
          </a:r>
          <a:r>
            <a:rPr lang="en-GB" sz="1200" kern="1200" dirty="0"/>
            <a:t>(dedicated DRDP website, flexible creation of own development and training)</a:t>
          </a:r>
          <a:endParaRPr lang="en-US" sz="1600" kern="1200" dirty="0"/>
        </a:p>
      </dsp:txBody>
      <dsp:txXfrm>
        <a:off x="2368425" y="2063625"/>
        <a:ext cx="1968750" cy="2115000"/>
      </dsp:txXfrm>
    </dsp:sp>
    <dsp:sp modelId="{5311955F-CE6E-4854-B530-73406EF3C380}">
      <dsp:nvSpPr>
        <dsp:cNvPr id="0" name=""/>
        <dsp:cNvSpPr/>
      </dsp:nvSpPr>
      <dsp:spPr>
        <a:xfrm>
          <a:off x="5065612" y="488625"/>
          <a:ext cx="1200937" cy="1200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88C1E-8E16-4700-A51B-E731C01CB1F2}">
      <dsp:nvSpPr>
        <dsp:cNvPr id="0" name=""/>
        <dsp:cNvSpPr/>
      </dsp:nvSpPr>
      <dsp:spPr>
        <a:xfrm>
          <a:off x="5321550" y="744562"/>
          <a:ext cx="689062" cy="689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7C93B-BD5B-4905-BE2F-9E88068196D8}">
      <dsp:nvSpPr>
        <dsp:cNvPr id="0" name=""/>
        <dsp:cNvSpPr/>
      </dsp:nvSpPr>
      <dsp:spPr>
        <a:xfrm>
          <a:off x="4681706" y="2063625"/>
          <a:ext cx="1968750" cy="211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 dirty="0"/>
            <a:t>More later!!</a:t>
          </a:r>
          <a:endParaRPr lang="en-US" sz="2400" kern="1200" dirty="0"/>
        </a:p>
      </dsp:txBody>
      <dsp:txXfrm>
        <a:off x="4681706" y="2063625"/>
        <a:ext cx="1968750" cy="2115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2F6DB-68F8-4700-BB57-5F1E0B0D85EB}">
      <dsp:nvSpPr>
        <dsp:cNvPr id="0" name=""/>
        <dsp:cNvSpPr/>
      </dsp:nvSpPr>
      <dsp:spPr>
        <a:xfrm>
          <a:off x="0" y="24625"/>
          <a:ext cx="9994900" cy="59962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/>
            <a:t>Student Appointments</a:t>
          </a:r>
          <a:endParaRPr lang="en-US" sz="2500" kern="1200"/>
        </a:p>
      </dsp:txBody>
      <dsp:txXfrm>
        <a:off x="29271" y="53896"/>
        <a:ext cx="9936358" cy="541083"/>
      </dsp:txXfrm>
    </dsp:sp>
    <dsp:sp modelId="{8BCAAC94-E403-45EC-9A49-4C14D214F0DD}">
      <dsp:nvSpPr>
        <dsp:cNvPr id="0" name=""/>
        <dsp:cNvSpPr/>
      </dsp:nvSpPr>
      <dsp:spPr>
        <a:xfrm>
          <a:off x="0" y="624250"/>
          <a:ext cx="999490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33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By Request - online (MS Teams) or in-person (Wells Street)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Appointment slots must be booked in advance via submission of a booking form</a:t>
          </a:r>
          <a:endParaRPr lang="en-US" sz="2000" kern="1200"/>
        </a:p>
      </dsp:txBody>
      <dsp:txXfrm>
        <a:off x="0" y="624250"/>
        <a:ext cx="9994900" cy="685687"/>
      </dsp:txXfrm>
    </dsp:sp>
    <dsp:sp modelId="{94D9FB80-8029-429A-ABA9-E21E16BAFC6D}">
      <dsp:nvSpPr>
        <dsp:cNvPr id="0" name=""/>
        <dsp:cNvSpPr/>
      </dsp:nvSpPr>
      <dsp:spPr>
        <a:xfrm>
          <a:off x="0" y="1309938"/>
          <a:ext cx="9994900" cy="59962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/>
            <a:t>Email</a:t>
          </a:r>
          <a:endParaRPr lang="en-US" sz="2500" kern="1200"/>
        </a:p>
      </dsp:txBody>
      <dsp:txXfrm>
        <a:off x="29271" y="1339209"/>
        <a:ext cx="9936358" cy="541083"/>
      </dsp:txXfrm>
    </dsp:sp>
    <dsp:sp modelId="{95C5093B-DA27-4B81-A149-A18AB55AE60B}">
      <dsp:nvSpPr>
        <dsp:cNvPr id="0" name=""/>
        <dsp:cNvSpPr/>
      </dsp:nvSpPr>
      <dsp:spPr>
        <a:xfrm>
          <a:off x="0" y="1909563"/>
          <a:ext cx="999490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33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Any queries contact: </a:t>
          </a:r>
          <a:r>
            <a:rPr lang="en-GB" sz="2000" kern="1200" dirty="0">
              <a:hlinkClick xmlns:r="http://schemas.openxmlformats.org/officeDocument/2006/relationships" r:id="rId1"/>
            </a:rPr>
            <a:t>graduateschool@westminster.ac.uk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If urgent, email the above and we will contact you.</a:t>
          </a:r>
          <a:endParaRPr lang="en-US" sz="2000" kern="1200" dirty="0"/>
        </a:p>
      </dsp:txBody>
      <dsp:txXfrm>
        <a:off x="0" y="1909563"/>
        <a:ext cx="9994900" cy="685687"/>
      </dsp:txXfrm>
    </dsp:sp>
    <dsp:sp modelId="{320B83DD-20BF-47A2-A417-0D0E0F0FAFF9}">
      <dsp:nvSpPr>
        <dsp:cNvPr id="0" name=""/>
        <dsp:cNvSpPr/>
      </dsp:nvSpPr>
      <dsp:spPr>
        <a:xfrm>
          <a:off x="0" y="2595250"/>
          <a:ext cx="9994900" cy="59962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In an </a:t>
          </a:r>
          <a:r>
            <a:rPr lang="en-GB" sz="2500" b="1" kern="1200" dirty="0" err="1"/>
            <a:t>emergeny</a:t>
          </a:r>
          <a:endParaRPr lang="en-US" sz="2500" kern="1200" dirty="0"/>
        </a:p>
      </dsp:txBody>
      <dsp:txXfrm>
        <a:off x="29271" y="2624521"/>
        <a:ext cx="9936358" cy="541083"/>
      </dsp:txXfrm>
    </dsp:sp>
    <dsp:sp modelId="{FD962BB8-4C07-457F-811E-C1BC6485E481}">
      <dsp:nvSpPr>
        <dsp:cNvPr id="0" name=""/>
        <dsp:cNvSpPr/>
      </dsp:nvSpPr>
      <dsp:spPr>
        <a:xfrm>
          <a:off x="0" y="3194875"/>
          <a:ext cx="99949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33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i="0" kern="1200"/>
            <a:t>Dial 020 7911 5000 ext. 5555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i="0" kern="1200"/>
            <a:t>Dial 5555 from a campus landline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i="0" kern="1200"/>
            <a:t>Visit the reception desk</a:t>
          </a:r>
          <a:endParaRPr lang="en-US" sz="2000" kern="1200"/>
        </a:p>
      </dsp:txBody>
      <dsp:txXfrm>
        <a:off x="0" y="3194875"/>
        <a:ext cx="9994900" cy="103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3F55-C6C3-D0E2-ABA6-8D75E3C2A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C5EB4-527C-1E7B-EEB9-3AE68BB0D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2E01C-6327-4698-AAFB-ADAFA8C8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79D17-32D0-AF77-9205-A69B4AA3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6BE5A-A3AA-0705-7864-920F51CB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61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9268-9B05-F5EF-4FBC-38FAECD1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E4B0F-DDE7-8018-5856-FB628ABDE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8C66A-F384-ECBD-D854-D71FB5AD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5EE4-06C8-24AD-53B3-6C965779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47031-FD5D-3E1E-CE26-C5BF96048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36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D4CC06-9C52-762D-1F30-EE08E5F32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7A557-483F-64A4-DEB3-4A69AFC26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49A47-A2E6-7B8C-00AB-28B7F7B3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0700E-BCE1-682B-6F2A-A1319634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9086B-6FB4-28E7-7E4D-AAC3A45B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4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9059-0227-999A-DE39-80FE9583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5B14F-297D-CED4-CAB8-4AFD373DE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653B4-B488-B962-C200-FEA49E32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A1B4A-6F0B-C066-0687-2B576661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03C5A-D654-0412-3485-04C7FBE4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14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8F1C-B928-2CED-248C-B9810B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7D724-7512-B7E2-8518-EF6717C4E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112E8-8BBF-5412-1BB7-6BB93B1D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4E360-DCE0-34E2-9A81-902777CF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E6255-27DE-422A-4010-383A4AA0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31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C544A-5F41-B5BB-2798-B2A018C2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DDC67-4619-BD0A-C48F-1BEC2B70A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402C4-BF37-18B4-7339-378C14D6B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33ADA-6E4C-B2BA-DD2B-DA81D96B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AD185-201C-64CC-C513-4B99815D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764D3-87D2-2A53-52BF-15151983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6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E6273-7562-60C7-FD63-0F0417EE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71B81-EF9A-550B-73EC-5A40528AB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9EBBA-F036-68B9-73A6-C7AF30AB8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BE9C6-3CB7-AFBB-DAF8-1C1D8234E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FF77B-1F64-C52E-C0E0-532B9D5F5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C1AD0-9ADC-A700-8D5F-24404D7E4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EACDBD-1C9A-A128-9C30-B3345D8C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7B4F2C-9573-63B9-75BF-5BDCD7F9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D22D-6B9C-1EA6-1394-F3E5D424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E8679-4734-A2D7-8A4D-C1F050D6D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4B3FD-E97E-0949-E391-23EB48512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EAE89-8D70-E8E8-3B7D-96208D51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94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8B2B5-37F3-D11A-5140-51E9067D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3ACD7-0523-3221-D688-1B3AEE31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FB22B-FFF2-9F1E-0764-F6094ECC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2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5474-02F9-887D-3EED-052A1265A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CEF73-7013-9AA8-8696-BDFA81607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C8608-F34E-8930-50AE-04A4CF8F2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174B2-1BFD-FCAF-0FD9-64B2C8C7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75DCB-E6B8-1E32-44C8-008D88D3F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32D2E-71AC-EEF2-2D94-6DE3A64E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8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07C27-3B6B-891E-0668-3B7590AB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F23B6F-6775-98E4-62BC-775A8463F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E001B-6BAA-1FAE-6F17-21D0BC348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71B01-7461-881F-1C6E-89D3B9F8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A7460-BD49-C103-6772-C56C7823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8C960-0A21-4192-D607-58730EAD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3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FFB41-BFEE-C797-7D68-C544606CD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3F4E4-948F-0645-4858-7D8D16CC9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9AF9E-7B3C-FA63-A926-63A75D932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16FAA-B063-4827-AC40-3C2127600E2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9C458-3718-FEC8-126F-891DA44CA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33CC4-313C-1738-5068-3EB45C6BC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7.svg"/><Relationship Id="rId7" Type="http://schemas.openxmlformats.org/officeDocument/2006/relationships/diagramColors" Target="../diagrams/colors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OGMxOGQ0ZmUtOTM1OC00Mjc1LTkzY2QtMTZhMjg3MWE3ZGQ2%40thread.v2/0?context=%7b%22Tid%22%3a%22bb3c97ff-11b5-4b37-92cf-1897b2d8766b%22%2c%22Oid%22%3a%22a45ba29e-8af4-4163-879a-81d57b421c55%22%7d" TargetMode="External"/><Relationship Id="rId2" Type="http://schemas.openxmlformats.org/officeDocument/2006/relationships/hyperlink" Target="https://meet.google.com/eys-qynj-ia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et.google.com/kmy-ddsm-scp" TargetMode="External"/><Relationship Id="rId4" Type="http://schemas.openxmlformats.org/officeDocument/2006/relationships/hyperlink" Target="mailto:i.malki@westminster.ac.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westminster.ac.uk/doctoralresearcherdevelopmentprogramme" TargetMode="External"/><Relationship Id="rId4" Type="http://schemas.openxmlformats.org/officeDocument/2006/relationships/hyperlink" Target="https://www.westminster.ac.uk/research/graduate-school/academic-program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2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raduateschool@westminster.ac.uk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hyperlink" Target="http://www.westminster.ac.uk/research/graduate-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E518683-C2A4-4657-830C-BD321D0A8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ECF6CE48-067D-4BCC-8118-FAC936C40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5996AF05-FFC0-48E3-A851-FDF4C938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5C32DE67-E0F0-476E-83F7-D49807AC5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1AC8D917-094B-4A3C-861B-1C717FAD3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EFF15-DB44-51A8-8CFA-881215ABF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7842" y="1448469"/>
            <a:ext cx="5004344" cy="3036019"/>
          </a:xfrm>
        </p:spPr>
        <p:txBody>
          <a:bodyPr>
            <a:normAutofit/>
          </a:bodyPr>
          <a:lstStyle/>
          <a:p>
            <a:pPr algn="l"/>
            <a:r>
              <a:rPr lang="en-GB" sz="5400">
                <a:solidFill>
                  <a:srgbClr val="FE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Graduate School</a:t>
            </a:r>
            <a:endParaRPr lang="en-GB" sz="5400">
              <a:solidFill>
                <a:srgbClr val="FE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875B3-C0CC-869D-5737-7591CAADE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842" y="4810308"/>
            <a:ext cx="4664136" cy="1076551"/>
          </a:xfrm>
        </p:spPr>
        <p:txBody>
          <a:bodyPr>
            <a:normAutofit/>
          </a:bodyPr>
          <a:lstStyle/>
          <a:p>
            <a:pPr algn="r"/>
            <a:r>
              <a:rPr lang="en-GB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we support you</a:t>
            </a:r>
            <a:endParaRPr lang="en-GB" sz="200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5929D6E-E8C8-C53A-6EFD-DE5C6BC2F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6370" y="2015740"/>
            <a:ext cx="3364793" cy="1287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AEDFA8B-A5B1-3B52-BD75-FA3803DD6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69" y="4379479"/>
            <a:ext cx="3364795" cy="978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81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2239D2-A05D-4A1C-9F06-FBA7FC730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538956"/>
            <a:ext cx="8985250" cy="1118394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Contacting Graduate School Office</a:t>
            </a:r>
          </a:p>
        </p:txBody>
      </p:sp>
      <p:pic>
        <p:nvPicPr>
          <p:cNvPr id="6" name="Graphic 5" descr="Pen with solid fill">
            <a:extLst>
              <a:ext uri="{FF2B5EF4-FFF2-40B4-BE49-F238E27FC236}">
                <a16:creationId xmlns:a16="http://schemas.microsoft.com/office/drawing/2014/main" id="{FA02BE39-FB53-B0C0-5E14-EC3B1FC5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6AD0A1-1735-8A9B-BFA4-347C228A36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527276"/>
              </p:ext>
            </p:extLst>
          </p:nvPr>
        </p:nvGraphicFramePr>
        <p:xfrm>
          <a:off x="1009650" y="1847849"/>
          <a:ext cx="9994900" cy="4254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113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8376"/>
          </a:xfrm>
        </p:spPr>
        <p:txBody>
          <a:bodyPr>
            <a:normAutofit/>
          </a:bodyPr>
          <a:lstStyle/>
          <a:p>
            <a:r>
              <a:rPr lang="en-GB" sz="4800" b="1" dirty="0"/>
              <a:t>Doctoral Tutors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8871-8A14-B1B2-22B6-99D1DEE1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186"/>
            <a:ext cx="10515600" cy="652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There are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three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Doctoral Tutors and you can contact any one of them. Their contact details and online availability are detailed below: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EBA62-A4F5-6713-78CF-202C96235E7F}"/>
              </a:ext>
            </a:extLst>
          </p:cNvPr>
          <p:cNvSpPr txBox="1"/>
          <p:nvPr/>
        </p:nvSpPr>
        <p:spPr>
          <a:xfrm>
            <a:off x="2199600" y="4542373"/>
            <a:ext cx="388624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000000"/>
                </a:solidFill>
              </a:rPr>
              <a:t>Dr Daphne Economou</a:t>
            </a:r>
            <a:br>
              <a:rPr lang="en-GB" sz="1800" b="1" i="0" u="sng" strike="noStrike" baseline="0" dirty="0">
                <a:solidFill>
                  <a:srgbClr val="000000"/>
                </a:solidFill>
              </a:rPr>
            </a:br>
            <a:r>
              <a:rPr lang="en-GB" sz="1800" b="0" i="0" u="none" strike="noStrike" baseline="0" dirty="0">
                <a:solidFill>
                  <a:srgbClr val="000000"/>
                </a:solidFill>
              </a:rPr>
              <a:t>Email: </a:t>
            </a:r>
            <a:r>
              <a:rPr lang="en-GB" dirty="0">
                <a:solidFill>
                  <a:schemeClr val="accent1"/>
                </a:solidFill>
              </a:rPr>
              <a:t>d.Economou@westminster.ac.uk</a:t>
            </a:r>
            <a:br>
              <a:rPr lang="en-GB" dirty="0">
                <a:solidFill>
                  <a:srgbClr val="0000FF"/>
                </a:solidFill>
              </a:rPr>
            </a:br>
            <a:r>
              <a:rPr lang="en-GB" sz="1800" b="0" i="0" u="none" strike="noStrike" baseline="0" dirty="0">
                <a:solidFill>
                  <a:srgbClr val="000000"/>
                </a:solidFill>
              </a:rPr>
              <a:t>Hours: 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Midday – 1pm</a:t>
            </a:r>
            <a:r>
              <a:rPr lang="en-GB" dirty="0">
                <a:solidFill>
                  <a:srgbClr val="000000"/>
                </a:solidFill>
              </a:rPr>
              <a:t>, Thursdays</a:t>
            </a:r>
            <a:br>
              <a:rPr lang="en-GB" sz="1800" dirty="0">
                <a:solidFill>
                  <a:srgbClr val="000000"/>
                </a:solidFill>
              </a:rPr>
            </a:br>
            <a:r>
              <a:rPr lang="en-GB" sz="1800" b="0" i="0" u="none" strike="noStrike" baseline="0" dirty="0" err="1">
                <a:solidFill>
                  <a:srgbClr val="000000"/>
                </a:solidFill>
              </a:rPr>
              <a:t>Googlemeet</a:t>
            </a:r>
            <a:r>
              <a:rPr lang="en-GB" sz="1800" b="0" i="0" u="none" strike="noStrike" baseline="0" dirty="0">
                <a:solidFill>
                  <a:srgbClr val="000000"/>
                </a:solidFill>
              </a:rPr>
              <a:t> Link: </a:t>
            </a:r>
            <a:r>
              <a:rPr lang="en-GB" sz="1800" b="0" i="0" u="none" strike="noStrike" baseline="0" dirty="0">
                <a:solidFill>
                  <a:srgbClr val="000000"/>
                </a:solidFill>
                <a:hlinkClick r:id="rId2"/>
              </a:rPr>
              <a:t>https://meet.google.com/eys-qynj-iaq</a:t>
            </a:r>
            <a:r>
              <a:rPr lang="en-GB" sz="1800" b="0" i="0" u="none" strike="noStrike" baseline="0" dirty="0">
                <a:solidFill>
                  <a:srgbClr val="000000"/>
                </a:solidFill>
              </a:rPr>
              <a:t> </a:t>
            </a:r>
            <a:endParaRPr lang="en-GB" sz="18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B1E99-1D09-FF45-D594-C57983E3A91C}"/>
              </a:ext>
            </a:extLst>
          </p:cNvPr>
          <p:cNvSpPr txBox="1"/>
          <p:nvPr/>
        </p:nvSpPr>
        <p:spPr>
          <a:xfrm>
            <a:off x="8087280" y="2214562"/>
            <a:ext cx="3744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buNone/>
              <a:defRPr b="1" i="0" u="sng" strike="noStrike" baseline="0">
                <a:solidFill>
                  <a:srgbClr val="000000"/>
                </a:solidFill>
              </a:defRPr>
            </a:lvl1pPr>
          </a:lstStyle>
          <a:p>
            <a:r>
              <a:rPr lang="it-IT" sz="2000" u="none" dirty="0"/>
              <a:t>Dr Leigh Wilson</a:t>
            </a:r>
            <a:br>
              <a:rPr lang="it-IT" dirty="0"/>
            </a:br>
            <a:r>
              <a:rPr lang="it-IT" b="0" u="none" dirty="0"/>
              <a:t>Email: </a:t>
            </a:r>
            <a:r>
              <a:rPr lang="it-IT" b="0" u="none" dirty="0">
                <a:solidFill>
                  <a:schemeClr val="accent1"/>
                </a:solidFill>
              </a:rPr>
              <a:t>l.wilson@westminster.ac.uk  </a:t>
            </a:r>
            <a:br>
              <a:rPr lang="it-IT" b="0" u="none" dirty="0"/>
            </a:br>
            <a:r>
              <a:rPr lang="en-GB" b="0" u="none" dirty="0"/>
              <a:t>Hours: 10am-12pm, Mondays</a:t>
            </a:r>
          </a:p>
          <a:p>
            <a:r>
              <a:rPr lang="en-GB" b="0" u="none" dirty="0"/>
              <a:t>Online Meeting </a:t>
            </a:r>
            <a:r>
              <a:rPr lang="nl-NL" b="0" u="none" dirty="0"/>
              <a:t>Link: </a:t>
            </a:r>
            <a:r>
              <a:rPr lang="en-GB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 tooltip="https://teams.microsoft.com/l/meetup-join/19%3ameeting_OGMxOGQ0ZmUtOTM1OC00Mjc1LTkzY2QtMTZhMjg3MWE3ZGQ2%40thread.v2/0?context=%7b%22Tid%22%3a%22bb3c97ff-11b5-4b37-92cf-1897b2d8766b%22%2c%22Oid%22%3a%22a45ba29e-8af4-4163-879a-81d57b421c55%22%7d"/>
              </a:rPr>
              <a:t>online</a:t>
            </a:r>
            <a:endParaRPr lang="nl-NL" b="0" u="none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B75F43-188A-D849-51A6-DA0A823C3A0A}"/>
              </a:ext>
            </a:extLst>
          </p:cNvPr>
          <p:cNvSpPr txBox="1"/>
          <p:nvPr/>
        </p:nvSpPr>
        <p:spPr>
          <a:xfrm>
            <a:off x="2199600" y="2248104"/>
            <a:ext cx="374332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i="0" strike="noStrike" baseline="0" dirty="0">
                <a:solidFill>
                  <a:srgbClr val="000000"/>
                </a:solidFill>
              </a:rPr>
              <a:t>Dr </a:t>
            </a:r>
            <a:r>
              <a:rPr lang="en-GB" sz="2000" b="1" dirty="0">
                <a:solidFill>
                  <a:srgbClr val="000000"/>
                </a:solidFill>
              </a:rPr>
              <a:t>Issam Malki</a:t>
            </a:r>
            <a:r>
              <a:rPr lang="en-GB" sz="2000" b="1" i="0" strike="noStrike" baseline="0" dirty="0">
                <a:solidFill>
                  <a:srgbClr val="000000"/>
                </a:solidFill>
              </a:rPr>
              <a:t> </a:t>
            </a:r>
            <a:br>
              <a:rPr lang="en-GB" b="1" i="0" u="sng" strike="noStrike" baseline="0" dirty="0">
                <a:solidFill>
                  <a:srgbClr val="000000"/>
                </a:solidFill>
              </a:rPr>
            </a:br>
            <a:r>
              <a:rPr lang="en-GB" b="0" i="0" u="none" strike="noStrike" baseline="0" dirty="0">
                <a:solidFill>
                  <a:srgbClr val="000000"/>
                </a:solidFill>
              </a:rPr>
              <a:t>Email: </a:t>
            </a:r>
            <a:r>
              <a:rPr lang="en-GB" b="0" i="0" u="none" strike="noStrike" baseline="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i.malki@westminster.ac.uk</a:t>
            </a:r>
            <a:r>
              <a:rPr lang="en-GB" b="0" i="0" u="none" strike="noStrike" baseline="0" dirty="0">
                <a:solidFill>
                  <a:schemeClr val="accent1"/>
                </a:solidFill>
              </a:rPr>
              <a:t>  </a:t>
            </a:r>
            <a:br>
              <a:rPr lang="en-GB" b="0" i="0" u="none" strike="noStrike" baseline="0" dirty="0">
                <a:solidFill>
                  <a:srgbClr val="0000FF"/>
                </a:solidFill>
              </a:rPr>
            </a:br>
            <a:r>
              <a:rPr lang="en-GB" b="0" i="0" u="none" strike="noStrike" baseline="0" dirty="0">
                <a:solidFill>
                  <a:srgbClr val="000000"/>
                </a:solidFill>
              </a:rPr>
              <a:t>Hours: 12pm-2pm, Tuesdays</a:t>
            </a:r>
            <a:br>
              <a:rPr lang="en-GB" b="0" i="0" u="none" strike="noStrike" baseline="0" dirty="0">
                <a:solidFill>
                  <a:srgbClr val="000000"/>
                </a:solidFill>
              </a:rPr>
            </a:br>
            <a:r>
              <a:rPr lang="en-GB" b="0" i="0" u="none" strike="noStrike" baseline="0" dirty="0" err="1">
                <a:solidFill>
                  <a:srgbClr val="000000"/>
                </a:solidFill>
              </a:rPr>
              <a:t>Googlemeet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Link: </a:t>
            </a:r>
            <a:r>
              <a:rPr lang="en-GB" u="sng" dirty="0">
                <a:solidFill>
                  <a:schemeClr val="accent1"/>
                </a:solidFill>
                <a:effectLst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https://meet.google.com/kmy-ddsm-scp</a:t>
            </a:r>
            <a:endParaRPr lang="en-GB" b="0" i="0" u="none" strike="noStrike" baseline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FFFFFF"/>
                </a:solidFill>
              </a:rPr>
              <a:t>..and finally!</a:t>
            </a:r>
          </a:p>
        </p:txBody>
      </p:sp>
      <p:pic>
        <p:nvPicPr>
          <p:cNvPr id="4" name="Graphic 3" descr="Checklist with solid fill">
            <a:extLst>
              <a:ext uri="{FF2B5EF4-FFF2-40B4-BE49-F238E27FC236}">
                <a16:creationId xmlns:a16="http://schemas.microsoft.com/office/drawing/2014/main" id="{B90EC440-47A6-7BCD-E8D2-78467FC8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322" y="2625871"/>
            <a:ext cx="3209779" cy="32097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8871-8A14-B1B2-22B6-99D1DEE1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81" y="2494450"/>
            <a:ext cx="6588522" cy="3863488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Read the Research Degree Handbook </a:t>
            </a:r>
            <a:r>
              <a:rPr lang="en-GB" sz="2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https://www.westminster.ac.uk/research/graduate-school/academic-programme</a:t>
            </a:r>
            <a:endParaRPr lang="en-GB" sz="2000" dirty="0">
              <a:solidFill>
                <a:schemeClr val="accent1"/>
              </a:solidFill>
            </a:endParaRPr>
          </a:p>
          <a:p>
            <a:r>
              <a:rPr lang="en-GB" sz="2000" dirty="0"/>
              <a:t>Refer to the DRDP Website</a:t>
            </a:r>
            <a:br>
              <a:rPr lang="en-GB" sz="2000" dirty="0"/>
            </a:br>
            <a:r>
              <a:rPr lang="en-GB" sz="2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http://blog.westminster.ac.uk/doctoralresearcherdevelopmentprogramme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</a:p>
          <a:p>
            <a:r>
              <a:rPr lang="en-GB" sz="2000" dirty="0"/>
              <a:t>Liaise closely with your supervisory team </a:t>
            </a:r>
          </a:p>
          <a:p>
            <a:r>
              <a:rPr lang="en-GB" sz="2000" dirty="0"/>
              <a:t>Complete the NEW STARTER CHECKLIST</a:t>
            </a:r>
          </a:p>
          <a:p>
            <a:r>
              <a:rPr lang="en-GB" sz="2000" dirty="0"/>
              <a:t>Read the GS Weekly Update (and see useful links each week)</a:t>
            </a:r>
          </a:p>
          <a:p>
            <a:r>
              <a:rPr lang="en-GB" sz="2000" dirty="0"/>
              <a:t>Contact us if any issues</a:t>
            </a:r>
          </a:p>
          <a:p>
            <a:r>
              <a:rPr lang="en-GB" sz="2000" dirty="0"/>
              <a:t>Enjoy Westminster and your research!</a:t>
            </a:r>
          </a:p>
        </p:txBody>
      </p:sp>
    </p:spTree>
    <p:extLst>
      <p:ext uri="{BB962C8B-B14F-4D97-AF65-F5344CB8AC3E}">
        <p14:creationId xmlns:p14="http://schemas.microsoft.com/office/powerpoint/2010/main" val="227633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2359491-7921-464B-23FE-EED5CB462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060027"/>
              </p:ext>
            </p:extLst>
          </p:nvPr>
        </p:nvGraphicFramePr>
        <p:xfrm>
          <a:off x="290448" y="146981"/>
          <a:ext cx="11768202" cy="656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138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sz="4800" b="1" dirty="0"/>
              <a:t>Graduate School Academic Structure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B7C7DB7-9F4D-9EE1-0DD6-B2322B860C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3409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231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4800" b="1" dirty="0"/>
              <a:t>Graduate School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8871-8A14-B1B2-22B6-99D1DEE1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757363"/>
            <a:ext cx="7280384" cy="4473073"/>
          </a:xfrm>
        </p:spPr>
        <p:txBody>
          <a:bodyPr anchor="ctr">
            <a:normAutofit fontScale="92500"/>
          </a:bodyPr>
          <a:lstStyle/>
          <a:p>
            <a:r>
              <a:rPr lang="en-GB" sz="2400" dirty="0"/>
              <a:t>The work of the Graduate School falls under the remit of the Pro Vice-Chancellor (Research) *</a:t>
            </a:r>
            <a:r>
              <a:rPr lang="en-GB" sz="2400" i="1" dirty="0"/>
              <a:t>soon to be Deputy Vice-Chancellor (Research &amp; Knowledge Exchange)</a:t>
            </a:r>
            <a:endParaRPr lang="en-GB" sz="2400" dirty="0"/>
          </a:p>
          <a:p>
            <a:r>
              <a:rPr lang="en-GB" sz="2400" dirty="0"/>
              <a:t>Overseen by the Graduate School Board (GSB) - which GS Director Chairs (2 PGR Student Reps)</a:t>
            </a:r>
          </a:p>
          <a:p>
            <a:r>
              <a:rPr lang="en-GB" sz="2400" dirty="0"/>
              <a:t>GSB reports to the Research &amp; Knowledge Exchange Steering Committee</a:t>
            </a:r>
          </a:p>
          <a:p>
            <a:r>
              <a:rPr lang="en-GB" sz="2400" dirty="0"/>
              <a:t>GSB has 2 subcommittees:</a:t>
            </a:r>
          </a:p>
          <a:p>
            <a:pPr lvl="1"/>
            <a:r>
              <a:rPr lang="en-GB" dirty="0"/>
              <a:t>Research Degree Progression Committee (RDPC)</a:t>
            </a:r>
          </a:p>
          <a:p>
            <a:pPr lvl="1"/>
            <a:r>
              <a:rPr lang="en-GB" dirty="0"/>
              <a:t>Doctoral Researcher Development Programme (DRDP) Committee (1 PGR Student Rep)</a:t>
            </a:r>
          </a:p>
          <a:p>
            <a:pPr lvl="1"/>
            <a:r>
              <a:rPr lang="en-GB" dirty="0"/>
              <a:t>GS Assembly (twice a year) (PGR student led)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croll with solid fill">
            <a:extLst>
              <a:ext uri="{FF2B5EF4-FFF2-40B4-BE49-F238E27FC236}">
                <a16:creationId xmlns:a16="http://schemas.microsoft.com/office/drawing/2014/main" id="{5F7BAF27-2F16-6E2D-F3F7-F6903AB12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6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4800" b="1" dirty="0"/>
              <a:t>Graduate School Office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BA645269-05ED-469B-E7C1-6C2E68214A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194303"/>
              </p:ext>
            </p:extLst>
          </p:nvPr>
        </p:nvGraphicFramePr>
        <p:xfrm>
          <a:off x="1115568" y="1728216"/>
          <a:ext cx="10168128" cy="4448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7139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Autofit/>
          </a:bodyPr>
          <a:lstStyle/>
          <a:p>
            <a:r>
              <a:rPr lang="en-GB" sz="4800" b="1" dirty="0"/>
              <a:t>Research Degree Programme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8871-8A14-B1B2-22B6-99D1DEE1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280384" cy="4336940"/>
          </a:xfrm>
        </p:spPr>
        <p:txBody>
          <a:bodyPr anchor="ctr">
            <a:normAutofit/>
          </a:bodyPr>
          <a:lstStyle/>
          <a:p>
            <a:r>
              <a:rPr lang="en-GB" sz="2400" dirty="0"/>
              <a:t>Enrolment/Re-enrolment</a:t>
            </a:r>
          </a:p>
          <a:p>
            <a:r>
              <a:rPr lang="en-GB" sz="2400" dirty="0"/>
              <a:t>Annual Progress Reviews (APRs)</a:t>
            </a:r>
          </a:p>
          <a:p>
            <a:r>
              <a:rPr lang="en-GB" sz="2400" dirty="0"/>
              <a:t>Change in personal circumstances (suspensions, extensions, mode of study change, Mitigating Circumstances) </a:t>
            </a:r>
          </a:p>
          <a:p>
            <a:r>
              <a:rPr lang="en-GB" sz="2400" dirty="0"/>
              <a:t>Examinations:</a:t>
            </a:r>
          </a:p>
          <a:p>
            <a:pPr lvl="1"/>
            <a:r>
              <a:rPr lang="en-GB" dirty="0"/>
              <a:t>Thesis Submission</a:t>
            </a:r>
          </a:p>
          <a:p>
            <a:pPr lvl="1"/>
            <a:r>
              <a:rPr lang="en-GB" dirty="0"/>
              <a:t>Exam Arrangements (including Viva and Panel)</a:t>
            </a:r>
          </a:p>
          <a:p>
            <a:pPr lvl="1"/>
            <a:r>
              <a:rPr lang="en-GB" dirty="0"/>
              <a:t>Examination Outcomes</a:t>
            </a:r>
          </a:p>
          <a:p>
            <a:pPr lvl="1"/>
            <a:r>
              <a:rPr lang="en-GB" dirty="0"/>
              <a:t>Conferment and Graduation</a:t>
            </a:r>
          </a:p>
          <a:p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lipboard with solid fill">
            <a:extLst>
              <a:ext uri="{FF2B5EF4-FFF2-40B4-BE49-F238E27FC236}">
                <a16:creationId xmlns:a16="http://schemas.microsoft.com/office/drawing/2014/main" id="{B012EFCD-98D2-B6F0-A582-A89CDA0B6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2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b="1" dirty="0"/>
              <a:t>Doctoral Researcher Development Programme (DRDP)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C2E3806-E805-DEF3-D76D-71EE513F0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857452"/>
              </p:ext>
            </p:extLst>
          </p:nvPr>
        </p:nvGraphicFramePr>
        <p:xfrm>
          <a:off x="838200" y="1825625"/>
          <a:ext cx="670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A94D123-4639-8F46-C5B6-3B7AB4D8A8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079" r="21818" b="-64"/>
          <a:stretch/>
        </p:blipFill>
        <p:spPr>
          <a:xfrm>
            <a:off x="8209280" y="1385887"/>
            <a:ext cx="3423920" cy="3418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9B0C2-930B-4F98-A095-B5C74007A7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9460" y="4804221"/>
            <a:ext cx="1803560" cy="173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8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49249"/>
            <a:ext cx="4802249" cy="1671570"/>
          </a:xfrm>
        </p:spPr>
        <p:txBody>
          <a:bodyPr>
            <a:normAutofit/>
          </a:bodyPr>
          <a:lstStyle/>
          <a:p>
            <a:r>
              <a:rPr lang="en-GB" sz="4800" b="1" dirty="0"/>
              <a:t>Graduate School Events</a:t>
            </a:r>
          </a:p>
        </p:txBody>
      </p:sp>
      <p:pic>
        <p:nvPicPr>
          <p:cNvPr id="4" name="Picture 3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190BC7A9-7CD8-3106-5908-A1E5008A6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42" b="-1"/>
          <a:stretch/>
        </p:blipFill>
        <p:spPr>
          <a:xfrm>
            <a:off x="5995436" y="1"/>
            <a:ext cx="3016307" cy="22233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8871-8A14-B1B2-22B6-99D1DEE1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84215"/>
            <a:ext cx="4802249" cy="4341705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Graduate School Festival:</a:t>
            </a:r>
          </a:p>
          <a:p>
            <a:pPr lvl="1"/>
            <a:r>
              <a:rPr lang="en-GB" dirty="0"/>
              <a:t>Keynote Speakers, In-Conversation with…..</a:t>
            </a:r>
          </a:p>
          <a:p>
            <a:pPr lvl="1"/>
            <a:r>
              <a:rPr lang="en-GB" dirty="0"/>
              <a:t>Research Marathon</a:t>
            </a:r>
          </a:p>
          <a:p>
            <a:pPr lvl="1"/>
            <a:r>
              <a:rPr lang="en-GB" dirty="0" err="1"/>
              <a:t>ShowOff</a:t>
            </a:r>
            <a:r>
              <a:rPr lang="en-GB" dirty="0"/>
              <a:t>, Wellbeing Sessions</a:t>
            </a:r>
          </a:p>
          <a:p>
            <a:pPr lvl="1"/>
            <a:r>
              <a:rPr lang="en-GB" dirty="0"/>
              <a:t>3-Minute Thesis Competition</a:t>
            </a:r>
          </a:p>
          <a:p>
            <a:r>
              <a:rPr lang="en-GB" sz="2400" dirty="0"/>
              <a:t>Plus:</a:t>
            </a:r>
          </a:p>
          <a:p>
            <a:pPr lvl="1"/>
            <a:r>
              <a:rPr lang="en-GB" dirty="0"/>
              <a:t>University Mental Health Day</a:t>
            </a:r>
          </a:p>
          <a:p>
            <a:pPr lvl="1"/>
            <a:r>
              <a:rPr lang="en-GB" dirty="0"/>
              <a:t>Lunchtime Sessions</a:t>
            </a:r>
          </a:p>
          <a:p>
            <a:pPr lvl="1"/>
            <a:r>
              <a:rPr lang="en-GB" dirty="0"/>
              <a:t>Coffee Mornings</a:t>
            </a:r>
          </a:p>
          <a:p>
            <a:pPr lvl="1"/>
            <a:r>
              <a:rPr lang="en-GB" dirty="0"/>
              <a:t>Weekly GS Updates, Twitter, </a:t>
            </a:r>
          </a:p>
          <a:p>
            <a:pPr marL="457200" lvl="1" indent="0">
              <a:buNone/>
            </a:pPr>
            <a:r>
              <a:rPr lang="en-GB" dirty="0"/>
              <a:t>    Facebook</a:t>
            </a:r>
          </a:p>
        </p:txBody>
      </p:sp>
      <p:pic>
        <p:nvPicPr>
          <p:cNvPr id="11" name="Picture 10" descr="A picture containing candle, indoor, lit&#10;&#10;Description automatically generated">
            <a:extLst>
              <a:ext uri="{FF2B5EF4-FFF2-40B4-BE49-F238E27FC236}">
                <a16:creationId xmlns:a16="http://schemas.microsoft.com/office/drawing/2014/main" id="{E13D07CE-3317-6362-631F-23B1FEB284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r="3" b="3"/>
          <a:stretch/>
        </p:blipFill>
        <p:spPr>
          <a:xfrm>
            <a:off x="5995437" y="2384215"/>
            <a:ext cx="3016307" cy="2234180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E67DBD26-93D9-C858-1696-8BDA00297C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r="-4" b="-4"/>
          <a:stretch/>
        </p:blipFill>
        <p:spPr>
          <a:xfrm>
            <a:off x="5995436" y="4790113"/>
            <a:ext cx="3016307" cy="2067887"/>
          </a:xfrm>
          <a:prstGeom prst="rect">
            <a:avLst/>
          </a:prstGeom>
        </p:spPr>
      </p:pic>
      <p:pic>
        <p:nvPicPr>
          <p:cNvPr id="20" name="Picture 19" descr="A person and perso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D4727347-2988-DAF4-7A2C-081BEF4FF4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r="14756" b="4"/>
          <a:stretch/>
        </p:blipFill>
        <p:spPr>
          <a:xfrm>
            <a:off x="9188878" y="4079988"/>
            <a:ext cx="3003123" cy="2778013"/>
          </a:xfrm>
          <a:prstGeom prst="rect">
            <a:avLst/>
          </a:prstGeom>
        </p:spPr>
      </p:pic>
      <p:pic>
        <p:nvPicPr>
          <p:cNvPr id="6" name="Picture 5" descr="A large screen with a picture of a clock and a clock on it&#10;&#10;Description automatically generated">
            <a:extLst>
              <a:ext uri="{FF2B5EF4-FFF2-40B4-BE49-F238E27FC236}">
                <a16:creationId xmlns:a16="http://schemas.microsoft.com/office/drawing/2014/main" id="{6202D5CE-A722-2771-BA40-DD5D8D660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43" y="1795237"/>
            <a:ext cx="2891205" cy="2169022"/>
          </a:xfrm>
          <a:prstGeom prst="rect">
            <a:avLst/>
          </a:prstGeom>
        </p:spPr>
      </p:pic>
      <p:pic>
        <p:nvPicPr>
          <p:cNvPr id="12" name="Picture 11" descr="A person sitting in chairs with a microphone&#10;&#10;Description automatically generated">
            <a:extLst>
              <a:ext uri="{FF2B5EF4-FFF2-40B4-BE49-F238E27FC236}">
                <a16:creationId xmlns:a16="http://schemas.microsoft.com/office/drawing/2014/main" id="{0CC6D378-B7A9-70DC-186F-818C062F78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258" y="85726"/>
            <a:ext cx="2793317" cy="16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52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b="1" dirty="0"/>
              <a:t>Where we 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161B70-970B-9D1C-554D-593465905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5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8871-8A14-B1B2-22B6-99D1DEE1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74" y="3979065"/>
            <a:ext cx="7485413" cy="245268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Graduate School Office</a:t>
            </a:r>
          </a:p>
          <a:p>
            <a:pPr marL="0" indent="0">
              <a:buNone/>
            </a:pPr>
            <a:r>
              <a:rPr lang="en-GB" sz="2400" dirty="0"/>
              <a:t>Ground Floor</a:t>
            </a:r>
          </a:p>
          <a:p>
            <a:pPr marL="0" indent="0">
              <a:buNone/>
            </a:pPr>
            <a:r>
              <a:rPr lang="en-GB" sz="2400" dirty="0"/>
              <a:t>32-38 Wells Street</a:t>
            </a:r>
          </a:p>
          <a:p>
            <a:pPr marL="0" indent="0">
              <a:buNone/>
            </a:pPr>
            <a:r>
              <a:rPr lang="en-GB" sz="2400" dirty="0"/>
              <a:t>London W1T 3UW</a:t>
            </a:r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graduateschool@westminster.ac.uk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4"/>
              </a:rPr>
              <a:t>www.westminster.ac.uk/research/graduate-school</a:t>
            </a:r>
            <a:endParaRPr lang="en-GB" sz="2400" dirty="0"/>
          </a:p>
        </p:txBody>
      </p:sp>
      <p:pic>
        <p:nvPicPr>
          <p:cNvPr id="9" name="Graphic 8" descr="Map with pin with solid fill">
            <a:extLst>
              <a:ext uri="{FF2B5EF4-FFF2-40B4-BE49-F238E27FC236}">
                <a16:creationId xmlns:a16="http://schemas.microsoft.com/office/drawing/2014/main" id="{43AF6691-F495-565E-B5FA-1A141634E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0896" y="5100633"/>
            <a:ext cx="1331119" cy="133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5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d Violet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Red Violet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Red Violet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687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Tahoma</vt:lpstr>
      <vt:lpstr>Office Theme</vt:lpstr>
      <vt:lpstr>The Graduate School</vt:lpstr>
      <vt:lpstr>PowerPoint Presentation</vt:lpstr>
      <vt:lpstr>Graduate School Academic Structure</vt:lpstr>
      <vt:lpstr>Graduate School Governance</vt:lpstr>
      <vt:lpstr>Graduate School Office</vt:lpstr>
      <vt:lpstr>Research Degree Programme Management</vt:lpstr>
      <vt:lpstr>Doctoral Researcher Development Programme (DRDP)</vt:lpstr>
      <vt:lpstr>Graduate School Events</vt:lpstr>
      <vt:lpstr>Where we are</vt:lpstr>
      <vt:lpstr>Contacting Graduate School Office</vt:lpstr>
      <vt:lpstr>Doctoral Tutors</vt:lpstr>
      <vt:lpstr>..and finally!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 Larsson</dc:creator>
  <cp:lastModifiedBy>Richard Mccormack</cp:lastModifiedBy>
  <cp:revision>31</cp:revision>
  <dcterms:created xsi:type="dcterms:W3CDTF">2022-11-25T12:50:39Z</dcterms:created>
  <dcterms:modified xsi:type="dcterms:W3CDTF">2024-01-15T15:25:16Z</dcterms:modified>
</cp:coreProperties>
</file>