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6"/>
  </p:sldMasterIdLst>
  <p:notesMasterIdLst>
    <p:notesMasterId r:id="rId23"/>
  </p:notesMasterIdLst>
  <p:sldIdLst>
    <p:sldId id="395" r:id="rId7"/>
    <p:sldId id="403" r:id="rId8"/>
    <p:sldId id="396" r:id="rId9"/>
    <p:sldId id="401" r:id="rId10"/>
    <p:sldId id="424" r:id="rId11"/>
    <p:sldId id="431" r:id="rId12"/>
    <p:sldId id="1111" r:id="rId13"/>
    <p:sldId id="1112" r:id="rId14"/>
    <p:sldId id="1115" r:id="rId15"/>
    <p:sldId id="1113" r:id="rId16"/>
    <p:sldId id="432" r:id="rId17"/>
    <p:sldId id="433" r:id="rId18"/>
    <p:sldId id="434" r:id="rId19"/>
    <p:sldId id="437" r:id="rId20"/>
    <p:sldId id="436" r:id="rId21"/>
    <p:sldId id="1114" r:id="rId22"/>
  </p:sldIdLst>
  <p:sldSz cx="12192000" cy="6858000"/>
  <p:notesSz cx="6858000" cy="9144000"/>
  <p:embeddedFontLst>
    <p:embeddedFont>
      <p:font typeface="ＭＳ Ｐゴシック" panose="020B0600070205080204" pitchFamily="34" charset="-128"/>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ice Cleary" initials="JC"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8480"/>
    <a:srgbClr val="FFFCE6"/>
    <a:srgbClr val="FFDF00"/>
    <a:srgbClr val="FFEF80"/>
    <a:srgbClr val="00413D"/>
    <a:srgbClr val="FFF9CC"/>
    <a:srgbClr val="FFF5B3"/>
    <a:srgbClr val="AD9A12"/>
    <a:srgbClr val="000000"/>
    <a:srgbClr val="E4D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410" autoAdjust="0"/>
  </p:normalViewPr>
  <p:slideViewPr>
    <p:cSldViewPr snapToGrid="0">
      <p:cViewPr varScale="1">
        <p:scale>
          <a:sx n="78" d="100"/>
          <a:sy n="78" d="100"/>
        </p:scale>
        <p:origin x="108" y="570"/>
      </p:cViewPr>
      <p:guideLst/>
    </p:cSldViewPr>
  </p:slideViewPr>
  <p:outlineViewPr>
    <p:cViewPr>
      <p:scale>
        <a:sx n="33" d="100"/>
        <a:sy n="33" d="100"/>
      </p:scale>
      <p:origin x="0" y="-45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font" Target="fonts/font1.fntdata"/><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B489B988-068F-7849-8A3E-376CE656BB0B}" type="datetimeFigureOut">
              <a:rPr lang="en-US" smtClean="0"/>
              <a:pPr/>
              <a:t>9/16/2024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CAB90874-EC46-F049-B233-539E181A6EB7}" type="slidenum">
              <a:rPr lang="en-US" smtClean="0"/>
              <a:pPr/>
              <a:t>‹#›</a:t>
            </a:fld>
            <a:endParaRPr lang="en-US"/>
          </a:p>
        </p:txBody>
      </p:sp>
    </p:spTree>
    <p:extLst>
      <p:ext uri="{BB962C8B-B14F-4D97-AF65-F5344CB8AC3E}">
        <p14:creationId xmlns:p14="http://schemas.microsoft.com/office/powerpoint/2010/main" val="356784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charset="0"/>
        <a:ea typeface="+mn-ea"/>
        <a:cs typeface="+mn-cs"/>
      </a:defRPr>
    </a:lvl1pPr>
    <a:lvl2pPr marL="457200" algn="l" defTabSz="914400" rtl="0" eaLnBrk="1" latinLnBrk="0" hangingPunct="1">
      <a:defRPr sz="1200" b="0" i="0" kern="1200">
        <a:solidFill>
          <a:schemeClr val="tx1"/>
        </a:solidFill>
        <a:latin typeface="Arial" charset="0"/>
        <a:ea typeface="+mn-ea"/>
        <a:cs typeface="+mn-cs"/>
      </a:defRPr>
    </a:lvl2pPr>
    <a:lvl3pPr marL="914400" algn="l" defTabSz="914400" rtl="0" eaLnBrk="1" latinLnBrk="0" hangingPunct="1">
      <a:defRPr sz="1200" b="0" i="0" kern="1200">
        <a:solidFill>
          <a:schemeClr val="tx1"/>
        </a:solidFill>
        <a:latin typeface="Arial" charset="0"/>
        <a:ea typeface="+mn-ea"/>
        <a:cs typeface="+mn-cs"/>
      </a:defRPr>
    </a:lvl3pPr>
    <a:lvl4pPr marL="1371600" algn="l" defTabSz="914400" rtl="0" eaLnBrk="1" latinLnBrk="0" hangingPunct="1">
      <a:defRPr sz="1200" b="0" i="0" kern="1200">
        <a:solidFill>
          <a:schemeClr val="tx1"/>
        </a:solidFill>
        <a:latin typeface="Arial" charset="0"/>
        <a:ea typeface="+mn-ea"/>
        <a:cs typeface="+mn-cs"/>
      </a:defRPr>
    </a:lvl4pPr>
    <a:lvl5pPr marL="1828800" algn="l" defTabSz="914400" rtl="0" eaLnBrk="1" latinLnBrk="0" hangingPunct="1">
      <a:defRPr sz="1200" b="0" i="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90874-EC46-F049-B233-539E181A6EB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22207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AB90874-EC46-F049-B233-539E181A6EB7}" type="slidenum">
              <a:rPr lang="en-US" smtClean="0"/>
              <a:pPr/>
              <a:t>8</a:t>
            </a:fld>
            <a:endParaRPr lang="en-US"/>
          </a:p>
        </p:txBody>
      </p:sp>
    </p:spTree>
    <p:extLst>
      <p:ext uri="{BB962C8B-B14F-4D97-AF65-F5344CB8AC3E}">
        <p14:creationId xmlns:p14="http://schemas.microsoft.com/office/powerpoint/2010/main" val="862327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AB90874-EC46-F049-B233-539E181A6EB7}" type="slidenum">
              <a:rPr lang="en-US" smtClean="0"/>
              <a:pPr/>
              <a:t>10</a:t>
            </a:fld>
            <a:endParaRPr lang="en-US"/>
          </a:p>
        </p:txBody>
      </p:sp>
    </p:spTree>
    <p:extLst>
      <p:ext uri="{BB962C8B-B14F-4D97-AF65-F5344CB8AC3E}">
        <p14:creationId xmlns:p14="http://schemas.microsoft.com/office/powerpoint/2010/main" val="2035082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SCONUL scheme is a reciprocal scheme where Higher Education libraries offer access to </a:t>
            </a:r>
          </a:p>
        </p:txBody>
      </p:sp>
      <p:sp>
        <p:nvSpPr>
          <p:cNvPr id="4" name="Slide Number Placeholder 3"/>
          <p:cNvSpPr>
            <a:spLocks noGrp="1"/>
          </p:cNvSpPr>
          <p:nvPr>
            <p:ph type="sldNum" sz="quarter" idx="5"/>
          </p:nvPr>
        </p:nvSpPr>
        <p:spPr/>
        <p:txBody>
          <a:bodyPr/>
          <a:lstStyle/>
          <a:p>
            <a:fld id="{CAB90874-EC46-F049-B233-539E181A6EB7}" type="slidenum">
              <a:rPr lang="en-US" smtClean="0"/>
              <a:pPr/>
              <a:t>11</a:t>
            </a:fld>
            <a:endParaRPr lang="en-US"/>
          </a:p>
        </p:txBody>
      </p:sp>
    </p:spTree>
    <p:extLst>
      <p:ext uri="{BB962C8B-B14F-4D97-AF65-F5344CB8AC3E}">
        <p14:creationId xmlns:p14="http://schemas.microsoft.com/office/powerpoint/2010/main" val="2662172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AB90874-EC46-F049-B233-539E181A6EB7}" type="slidenum">
              <a:rPr lang="en-US" smtClean="0"/>
              <a:pPr/>
              <a:t>12</a:t>
            </a:fld>
            <a:endParaRPr lang="en-US"/>
          </a:p>
        </p:txBody>
      </p:sp>
    </p:spTree>
    <p:extLst>
      <p:ext uri="{BB962C8B-B14F-4D97-AF65-F5344CB8AC3E}">
        <p14:creationId xmlns:p14="http://schemas.microsoft.com/office/powerpoint/2010/main" val="3880185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AB90874-EC46-F049-B233-539E181A6EB7}" type="slidenum">
              <a:rPr lang="en-US" smtClean="0"/>
              <a:pPr/>
              <a:t>13</a:t>
            </a:fld>
            <a:endParaRPr lang="en-US"/>
          </a:p>
        </p:txBody>
      </p:sp>
    </p:spTree>
    <p:extLst>
      <p:ext uri="{BB962C8B-B14F-4D97-AF65-F5344CB8AC3E}">
        <p14:creationId xmlns:p14="http://schemas.microsoft.com/office/powerpoint/2010/main" val="3789894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AB90874-EC46-F049-B233-539E181A6EB7}" type="slidenum">
              <a:rPr lang="en-US" smtClean="0"/>
              <a:pPr/>
              <a:t>14</a:t>
            </a:fld>
            <a:endParaRPr lang="en-US" dirty="0"/>
          </a:p>
        </p:txBody>
      </p:sp>
    </p:spTree>
    <p:extLst>
      <p:ext uri="{BB962C8B-B14F-4D97-AF65-F5344CB8AC3E}">
        <p14:creationId xmlns:p14="http://schemas.microsoft.com/office/powerpoint/2010/main" val="3789894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bg1"/>
                </a:solidFill>
                <a:ea typeface="ＭＳ Ｐゴシック"/>
                <a:cs typeface="ＭＳ Ｐゴシック"/>
              </a:rPr>
              <a:t>Open access and desktop PCs with range of  software </a:t>
            </a:r>
          </a:p>
          <a:p>
            <a:endParaRPr lang="en-GB"/>
          </a:p>
        </p:txBody>
      </p:sp>
      <p:sp>
        <p:nvSpPr>
          <p:cNvPr id="4" name="Slide Number Placeholder 3"/>
          <p:cNvSpPr>
            <a:spLocks noGrp="1"/>
          </p:cNvSpPr>
          <p:nvPr>
            <p:ph type="sldNum" sz="quarter" idx="5"/>
          </p:nvPr>
        </p:nvSpPr>
        <p:spPr/>
        <p:txBody>
          <a:bodyPr/>
          <a:lstStyle/>
          <a:p>
            <a:fld id="{470A59E9-D60E-4D88-A53D-F24C44F8BF43}" type="slidenum">
              <a:rPr lang="en-GB" smtClean="0"/>
              <a:t>15</a:t>
            </a:fld>
            <a:endParaRPr lang="en-GB"/>
          </a:p>
        </p:txBody>
      </p:sp>
    </p:spTree>
    <p:extLst>
      <p:ext uri="{BB962C8B-B14F-4D97-AF65-F5344CB8AC3E}">
        <p14:creationId xmlns:p14="http://schemas.microsoft.com/office/powerpoint/2010/main" val="2357030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AB90874-EC46-F049-B233-539E181A6EB7}" type="slidenum">
              <a:rPr lang="en-US" smtClean="0"/>
              <a:pPr/>
              <a:t>16</a:t>
            </a:fld>
            <a:endParaRPr lang="en-US"/>
          </a:p>
        </p:txBody>
      </p:sp>
    </p:spTree>
    <p:extLst>
      <p:ext uri="{BB962C8B-B14F-4D97-AF65-F5344CB8AC3E}">
        <p14:creationId xmlns:p14="http://schemas.microsoft.com/office/powerpoint/2010/main" val="7484981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9.emf"/><Relationship Id="rId4" Type="http://schemas.openxmlformats.org/officeDocument/2006/relationships/image" Target="../media/image8.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p:bg>
      <p:bgPr>
        <a:solidFill>
          <a:srgbClr val="10848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4161" y="2593016"/>
            <a:ext cx="7163678" cy="170218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White) with Photo">
    <p:bg>
      <p:bgPr>
        <a:solidFill>
          <a:schemeClr val="bg1"/>
        </a:solidFill>
        <a:effectLst/>
      </p:bgPr>
    </p:bg>
    <p:spTree>
      <p:nvGrpSpPr>
        <p:cNvPr id="1" name=""/>
        <p:cNvGrpSpPr/>
        <p:nvPr/>
      </p:nvGrpSpPr>
      <p:grpSpPr>
        <a:xfrm>
          <a:off x="0" y="0"/>
          <a:ext cx="0" cy="0"/>
          <a:chOff x="0" y="0"/>
          <a:chExt cx="0" cy="0"/>
        </a:xfrm>
      </p:grpSpPr>
      <p:sp>
        <p:nvSpPr>
          <p:cNvPr id="8" name="Picture Placeholder 9"/>
          <p:cNvSpPr>
            <a:spLocks noGrp="1"/>
          </p:cNvSpPr>
          <p:nvPr>
            <p:ph type="pic" sz="quarter" idx="11"/>
          </p:nvPr>
        </p:nvSpPr>
        <p:spPr>
          <a:xfrm>
            <a:off x="119063" y="0"/>
            <a:ext cx="12072937" cy="6857999"/>
          </a:xfrm>
        </p:spPr>
        <p:txBody>
          <a:bodyPr/>
          <a:lstStyle>
            <a:lvl1pPr>
              <a:defRPr>
                <a:latin typeface="+mn-lt"/>
              </a:defRPr>
            </a:lvl1pPr>
          </a:lstStyle>
          <a:p>
            <a:r>
              <a:rPr lang="en-US"/>
              <a:t>Click icon to add picture</a:t>
            </a:r>
          </a:p>
        </p:txBody>
      </p:sp>
      <p:sp>
        <p:nvSpPr>
          <p:cNvPr id="16" name="Text Placeholder 15"/>
          <p:cNvSpPr>
            <a:spLocks noGrp="1"/>
          </p:cNvSpPr>
          <p:nvPr>
            <p:ph type="body" sz="quarter" idx="10" hasCustomPrompt="1"/>
          </p:nvPr>
        </p:nvSpPr>
        <p:spPr>
          <a:xfrm>
            <a:off x="407988" y="333375"/>
            <a:ext cx="3959226" cy="3095625"/>
          </a:xfrm>
        </p:spPr>
        <p:txBody>
          <a:bodyPr lIns="0" tIns="0" rIns="0" bIns="0" anchor="b">
            <a:normAutofit/>
          </a:bodyPr>
          <a:lstStyle>
            <a:lvl1pPr marL="0" indent="0">
              <a:buNone/>
              <a:defRPr sz="4000" b="1"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SECTION SLIDE</a:t>
            </a:r>
          </a:p>
        </p:txBody>
      </p:sp>
      <p:cxnSp>
        <p:nvCxnSpPr>
          <p:cNvPr id="10" name="Straight Connector 9">
            <a:extLst>
              <a:ext uri="{FF2B5EF4-FFF2-40B4-BE49-F238E27FC236}">
                <a16:creationId xmlns:a16="http://schemas.microsoft.com/office/drawing/2014/main" id="{1F78A1C2-1F94-0F48-9D0C-42497A1703E5}"/>
              </a:ext>
            </a:extLst>
          </p:cNvPr>
          <p:cNvCxnSpPr>
            <a:cxnSpLocks/>
          </p:cNvCxnSpPr>
          <p:nvPr userDrawn="1"/>
        </p:nvCxnSpPr>
        <p:spPr>
          <a:xfrm>
            <a:off x="1685480" y="6273490"/>
            <a:ext cx="0" cy="2511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50FE800-1018-4B49-AE29-BC84A6FBE287}"/>
              </a:ext>
            </a:extLst>
          </p:cNvPr>
          <p:cNvSpPr txBox="1"/>
          <p:nvPr userDrawn="1"/>
        </p:nvSpPr>
        <p:spPr>
          <a:xfrm>
            <a:off x="1830590" y="6251265"/>
            <a:ext cx="261941" cy="251135"/>
          </a:xfrm>
          <a:prstGeom prst="rect">
            <a:avLst/>
          </a:prstGeom>
          <a:noFill/>
        </p:spPr>
        <p:txBody>
          <a:bodyPr wrap="none" lIns="0" tIns="0" rIns="0" bIns="0" rtlCol="0" anchor="t">
            <a:noAutofit/>
          </a:bodyPr>
          <a:lstStyle/>
          <a:p>
            <a:pPr>
              <a:lnSpc>
                <a:spcPts val="2000"/>
              </a:lnSpc>
            </a:pPr>
            <a:fld id="{D3E0E3D2-2085-4847-9AF8-1FEE0278F65D}" type="slidenum">
              <a:rPr lang="en-GB" sz="1050" b="1" i="0" smtClean="0">
                <a:solidFill>
                  <a:schemeClr val="bg1"/>
                </a:solidFill>
                <a:latin typeface="Arial" charset="0"/>
                <a:ea typeface="Arial" charset="0"/>
                <a:cs typeface="Arial" charset="0"/>
              </a:rPr>
              <a:t>‹#›</a:t>
            </a:fld>
            <a:endParaRPr lang="en-GB" sz="1050" b="1" i="0">
              <a:solidFill>
                <a:schemeClr val="bg1"/>
              </a:solidFill>
              <a:latin typeface="Arial" charset="0"/>
              <a:ea typeface="Arial" charset="0"/>
              <a:cs typeface="Arial" charset="0"/>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988" y="6273491"/>
            <a:ext cx="1063505" cy="252394"/>
          </a:xfrm>
          <a:prstGeom prst="rect">
            <a:avLst/>
          </a:prstGeom>
        </p:spPr>
      </p:pic>
      <p:sp>
        <p:nvSpPr>
          <p:cNvPr id="15" name="Rectangle 14">
            <a:extLst>
              <a:ext uri="{FF2B5EF4-FFF2-40B4-BE49-F238E27FC236}">
                <a16:creationId xmlns:a16="http://schemas.microsoft.com/office/drawing/2014/main" id="{7184A98E-4336-744A-81DA-42B2FA54AF5D}"/>
              </a:ext>
            </a:extLst>
          </p:cNvPr>
          <p:cNvSpPr/>
          <p:nvPr userDrawn="1"/>
        </p:nvSpPr>
        <p:spPr>
          <a:xfrm>
            <a:off x="-3" y="0"/>
            <a:ext cx="119066" cy="6858000"/>
          </a:xfrm>
          <a:prstGeom prst="rect">
            <a:avLst/>
          </a:prstGeom>
          <a:solidFill>
            <a:srgbClr val="1084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Arial" charset="0"/>
              <a:ea typeface="Arial" charset="0"/>
              <a:cs typeface="Arial" charset="0"/>
            </a:endParaRPr>
          </a:p>
        </p:txBody>
      </p:sp>
      <p:cxnSp>
        <p:nvCxnSpPr>
          <p:cNvPr id="17" name="Straight Connector 16">
            <a:extLst>
              <a:ext uri="{FF2B5EF4-FFF2-40B4-BE49-F238E27FC236}">
                <a16:creationId xmlns:a16="http://schemas.microsoft.com/office/drawing/2014/main" id="{D9F266CC-B6DE-8445-AB7B-F678963DD646}"/>
              </a:ext>
            </a:extLst>
          </p:cNvPr>
          <p:cNvCxnSpPr>
            <a:cxnSpLocks/>
          </p:cNvCxnSpPr>
          <p:nvPr userDrawn="1"/>
        </p:nvCxnSpPr>
        <p:spPr>
          <a:xfrm flipH="1">
            <a:off x="407988" y="4038716"/>
            <a:ext cx="441646"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84A98E-4336-744A-81DA-42B2FA54AF5D}"/>
              </a:ext>
            </a:extLst>
          </p:cNvPr>
          <p:cNvSpPr/>
          <p:nvPr userDrawn="1"/>
        </p:nvSpPr>
        <p:spPr>
          <a:xfrm>
            <a:off x="-3" y="0"/>
            <a:ext cx="119065" cy="6858000"/>
          </a:xfrm>
          <a:prstGeom prst="rect">
            <a:avLst/>
          </a:prstGeom>
          <a:solidFill>
            <a:srgbClr val="1084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Arial" charset="0"/>
              <a:ea typeface="Arial" charset="0"/>
              <a:cs typeface="Arial" charset="0"/>
            </a:endParaRP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987" y="6273487"/>
            <a:ext cx="1063503" cy="252393"/>
          </a:xfrm>
          <a:prstGeom prst="rect">
            <a:avLst/>
          </a:prstGeom>
        </p:spPr>
      </p:pic>
      <p:cxnSp>
        <p:nvCxnSpPr>
          <p:cNvPr id="8" name="Straight Connector 7">
            <a:extLst>
              <a:ext uri="{FF2B5EF4-FFF2-40B4-BE49-F238E27FC236}">
                <a16:creationId xmlns:a16="http://schemas.microsoft.com/office/drawing/2014/main" id="{77FAAD11-808D-A64B-800E-C77A92CA28BD}"/>
              </a:ext>
            </a:extLst>
          </p:cNvPr>
          <p:cNvCxnSpPr>
            <a:cxnSpLocks/>
          </p:cNvCxnSpPr>
          <p:nvPr userDrawn="1"/>
        </p:nvCxnSpPr>
        <p:spPr>
          <a:xfrm flipH="1">
            <a:off x="407988" y="1693046"/>
            <a:ext cx="441646" cy="0"/>
          </a:xfrm>
          <a:prstGeom prst="line">
            <a:avLst/>
          </a:prstGeom>
          <a:ln w="50800">
            <a:solidFill>
              <a:srgbClr val="108480"/>
            </a:solidFill>
          </a:ln>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type="body" sz="quarter" idx="14" hasCustomPrompt="1"/>
          </p:nvPr>
        </p:nvSpPr>
        <p:spPr>
          <a:xfrm>
            <a:off x="407988" y="334384"/>
            <a:ext cx="11376025" cy="496888"/>
          </a:xfrm>
        </p:spPr>
        <p:txBody>
          <a:bodyPr lIns="0" tIns="0" rIns="0" bIns="0" anchor="b"/>
          <a:lstStyle>
            <a:lvl1pPr marL="0" indent="0">
              <a:buNone/>
              <a:defRPr b="1" baseline="0">
                <a:solidFill>
                  <a:schemeClr val="tx1"/>
                </a:solidFill>
                <a:latin typeface="+mn-lt"/>
              </a:defRPr>
            </a:lvl1pPr>
            <a:lvl2pPr marL="457200" indent="0">
              <a:buNone/>
              <a:defRPr>
                <a:solidFill>
                  <a:srgbClr val="848383"/>
                </a:solidFill>
              </a:defRPr>
            </a:lvl2pPr>
            <a:lvl3pPr marL="914400" indent="0">
              <a:buNone/>
              <a:defRPr>
                <a:solidFill>
                  <a:srgbClr val="848383"/>
                </a:solidFill>
              </a:defRPr>
            </a:lvl3pPr>
            <a:lvl4pPr marL="1371600" indent="0">
              <a:buNone/>
              <a:defRPr>
                <a:solidFill>
                  <a:srgbClr val="848383"/>
                </a:solidFill>
              </a:defRPr>
            </a:lvl4pPr>
            <a:lvl5pPr marL="1828800" indent="0">
              <a:buNone/>
              <a:defRPr>
                <a:solidFill>
                  <a:srgbClr val="848383"/>
                </a:solidFill>
              </a:defRPr>
            </a:lvl5pPr>
          </a:lstStyle>
          <a:p>
            <a:pPr lvl="0"/>
            <a:r>
              <a:rPr lang="en-US"/>
              <a:t>SUBHEADING</a:t>
            </a:r>
          </a:p>
        </p:txBody>
      </p:sp>
      <p:sp>
        <p:nvSpPr>
          <p:cNvPr id="9" name="Text Placeholder 2"/>
          <p:cNvSpPr>
            <a:spLocks noGrp="1"/>
          </p:cNvSpPr>
          <p:nvPr>
            <p:ph type="body" sz="quarter" idx="16" hasCustomPrompt="1"/>
          </p:nvPr>
        </p:nvSpPr>
        <p:spPr>
          <a:xfrm>
            <a:off x="407988" y="831272"/>
            <a:ext cx="11376025" cy="563602"/>
          </a:xfrm>
        </p:spPr>
        <p:txBody>
          <a:bodyPr lIns="0" tIns="0" rIns="0" bIns="0" anchor="b">
            <a:noAutofit/>
          </a:bodyPr>
          <a:lstStyle>
            <a:lvl1pPr marL="0" indent="0">
              <a:buNone/>
              <a:defRPr sz="3600" b="1" baseline="0">
                <a:solidFill>
                  <a:srgbClr val="108480"/>
                </a:solidFill>
                <a:latin typeface="+mn-lt"/>
              </a:defRPr>
            </a:lvl1pPr>
            <a:lvl2pPr marL="457200" indent="0">
              <a:buNone/>
              <a:defRPr>
                <a:solidFill>
                  <a:srgbClr val="848383"/>
                </a:solidFill>
              </a:defRPr>
            </a:lvl2pPr>
            <a:lvl3pPr marL="914400" indent="0">
              <a:buNone/>
              <a:defRPr>
                <a:solidFill>
                  <a:srgbClr val="848383"/>
                </a:solidFill>
              </a:defRPr>
            </a:lvl3pPr>
            <a:lvl4pPr marL="1371600" indent="0">
              <a:buNone/>
              <a:defRPr>
                <a:solidFill>
                  <a:srgbClr val="848383"/>
                </a:solidFill>
              </a:defRPr>
            </a:lvl4pPr>
            <a:lvl5pPr marL="1828800" indent="0">
              <a:buNone/>
              <a:defRPr>
                <a:solidFill>
                  <a:srgbClr val="848383"/>
                </a:solidFill>
              </a:defRPr>
            </a:lvl5pPr>
          </a:lstStyle>
          <a:p>
            <a:pPr lvl="0"/>
            <a:r>
              <a:rPr lang="en-US"/>
              <a:t>HEADING</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1 Column">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7FAAD11-808D-A64B-800E-C77A92CA28BD}"/>
              </a:ext>
            </a:extLst>
          </p:cNvPr>
          <p:cNvCxnSpPr>
            <a:cxnSpLocks/>
          </p:cNvCxnSpPr>
          <p:nvPr userDrawn="1"/>
        </p:nvCxnSpPr>
        <p:spPr>
          <a:xfrm flipH="1">
            <a:off x="407988" y="1693046"/>
            <a:ext cx="441646" cy="0"/>
          </a:xfrm>
          <a:prstGeom prst="line">
            <a:avLst/>
          </a:prstGeom>
          <a:ln w="50800">
            <a:solidFill>
              <a:srgbClr val="10848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84A98E-4336-744A-81DA-42B2FA54AF5D}"/>
              </a:ext>
            </a:extLst>
          </p:cNvPr>
          <p:cNvSpPr/>
          <p:nvPr userDrawn="1"/>
        </p:nvSpPr>
        <p:spPr>
          <a:xfrm>
            <a:off x="-3" y="0"/>
            <a:ext cx="119065" cy="6858000"/>
          </a:xfrm>
          <a:prstGeom prst="rect">
            <a:avLst/>
          </a:prstGeom>
          <a:solidFill>
            <a:srgbClr val="1084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mn-lt"/>
              <a:ea typeface="Arial" charset="0"/>
              <a:cs typeface="Arial" charset="0"/>
            </a:endParaRP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987" y="6273487"/>
            <a:ext cx="1063503" cy="252393"/>
          </a:xfrm>
          <a:prstGeom prst="rect">
            <a:avLst/>
          </a:prstGeom>
        </p:spPr>
      </p:pic>
      <p:sp>
        <p:nvSpPr>
          <p:cNvPr id="10" name="Text Placeholder 2"/>
          <p:cNvSpPr>
            <a:spLocks noGrp="1"/>
          </p:cNvSpPr>
          <p:nvPr>
            <p:ph type="body" sz="quarter" idx="14" hasCustomPrompt="1"/>
          </p:nvPr>
        </p:nvSpPr>
        <p:spPr>
          <a:xfrm>
            <a:off x="407988" y="334384"/>
            <a:ext cx="11376025" cy="496888"/>
          </a:xfrm>
        </p:spPr>
        <p:txBody>
          <a:bodyPr lIns="0" tIns="0" rIns="0" bIns="0" anchor="b"/>
          <a:lstStyle>
            <a:lvl1pPr marL="0" indent="0">
              <a:buNone/>
              <a:defRPr b="1" baseline="0">
                <a:solidFill>
                  <a:schemeClr val="tx1"/>
                </a:solidFill>
                <a:latin typeface="+mn-lt"/>
              </a:defRPr>
            </a:lvl1pPr>
            <a:lvl2pPr marL="457200" indent="0">
              <a:buNone/>
              <a:defRPr>
                <a:solidFill>
                  <a:srgbClr val="848383"/>
                </a:solidFill>
              </a:defRPr>
            </a:lvl2pPr>
            <a:lvl3pPr marL="914400" indent="0">
              <a:buNone/>
              <a:defRPr>
                <a:solidFill>
                  <a:srgbClr val="848383"/>
                </a:solidFill>
              </a:defRPr>
            </a:lvl3pPr>
            <a:lvl4pPr marL="1371600" indent="0">
              <a:buNone/>
              <a:defRPr>
                <a:solidFill>
                  <a:srgbClr val="848383"/>
                </a:solidFill>
              </a:defRPr>
            </a:lvl4pPr>
            <a:lvl5pPr marL="1828800" indent="0">
              <a:buNone/>
              <a:defRPr>
                <a:solidFill>
                  <a:srgbClr val="848383"/>
                </a:solidFill>
              </a:defRPr>
            </a:lvl5pPr>
          </a:lstStyle>
          <a:p>
            <a:pPr lvl="0"/>
            <a:r>
              <a:rPr lang="en-US"/>
              <a:t>SUBHEADING</a:t>
            </a:r>
          </a:p>
        </p:txBody>
      </p:sp>
      <p:sp>
        <p:nvSpPr>
          <p:cNvPr id="11" name="Text Placeholder 2"/>
          <p:cNvSpPr>
            <a:spLocks noGrp="1"/>
          </p:cNvSpPr>
          <p:nvPr>
            <p:ph type="body" sz="quarter" idx="16" hasCustomPrompt="1"/>
          </p:nvPr>
        </p:nvSpPr>
        <p:spPr>
          <a:xfrm>
            <a:off x="407988" y="831272"/>
            <a:ext cx="11376025" cy="563602"/>
          </a:xfrm>
        </p:spPr>
        <p:txBody>
          <a:bodyPr lIns="0" tIns="0" rIns="0" bIns="0" anchor="b">
            <a:noAutofit/>
          </a:bodyPr>
          <a:lstStyle>
            <a:lvl1pPr marL="0" indent="0">
              <a:buNone/>
              <a:defRPr sz="3600" b="1" baseline="0">
                <a:solidFill>
                  <a:srgbClr val="108480"/>
                </a:solidFill>
                <a:latin typeface="+mn-lt"/>
              </a:defRPr>
            </a:lvl1pPr>
            <a:lvl2pPr marL="457200" indent="0">
              <a:buNone/>
              <a:defRPr>
                <a:solidFill>
                  <a:srgbClr val="848383"/>
                </a:solidFill>
              </a:defRPr>
            </a:lvl2pPr>
            <a:lvl3pPr marL="914400" indent="0">
              <a:buNone/>
              <a:defRPr>
                <a:solidFill>
                  <a:srgbClr val="848383"/>
                </a:solidFill>
              </a:defRPr>
            </a:lvl3pPr>
            <a:lvl4pPr marL="1371600" indent="0">
              <a:buNone/>
              <a:defRPr>
                <a:solidFill>
                  <a:srgbClr val="848383"/>
                </a:solidFill>
              </a:defRPr>
            </a:lvl4pPr>
            <a:lvl5pPr marL="1828800" indent="0">
              <a:buNone/>
              <a:defRPr>
                <a:solidFill>
                  <a:srgbClr val="848383"/>
                </a:solidFill>
              </a:defRPr>
            </a:lvl5pPr>
          </a:lstStyle>
          <a:p>
            <a:pPr lvl="0"/>
            <a:r>
              <a:rPr lang="en-US"/>
              <a:t>HEADING</a:t>
            </a:r>
          </a:p>
        </p:txBody>
      </p:sp>
      <p:sp>
        <p:nvSpPr>
          <p:cNvPr id="13" name="Text Placeholder 5"/>
          <p:cNvSpPr>
            <a:spLocks noGrp="1"/>
          </p:cNvSpPr>
          <p:nvPr>
            <p:ph type="body" sz="quarter" idx="19" hasCustomPrompt="1"/>
          </p:nvPr>
        </p:nvSpPr>
        <p:spPr>
          <a:xfrm>
            <a:off x="407987" y="1991215"/>
            <a:ext cx="11376025" cy="4030663"/>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Body copy goes here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1 Column 3/4">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7FAAD11-808D-A64B-800E-C77A92CA28BD}"/>
              </a:ext>
            </a:extLst>
          </p:cNvPr>
          <p:cNvCxnSpPr>
            <a:cxnSpLocks/>
          </p:cNvCxnSpPr>
          <p:nvPr userDrawn="1"/>
        </p:nvCxnSpPr>
        <p:spPr>
          <a:xfrm flipH="1">
            <a:off x="407988" y="1693046"/>
            <a:ext cx="441646" cy="0"/>
          </a:xfrm>
          <a:prstGeom prst="line">
            <a:avLst/>
          </a:prstGeom>
          <a:ln w="50800">
            <a:solidFill>
              <a:srgbClr val="10848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84A98E-4336-744A-81DA-42B2FA54AF5D}"/>
              </a:ext>
            </a:extLst>
          </p:cNvPr>
          <p:cNvSpPr/>
          <p:nvPr userDrawn="1"/>
        </p:nvSpPr>
        <p:spPr>
          <a:xfrm>
            <a:off x="-3" y="0"/>
            <a:ext cx="119065" cy="6858000"/>
          </a:xfrm>
          <a:prstGeom prst="rect">
            <a:avLst/>
          </a:prstGeom>
          <a:solidFill>
            <a:srgbClr val="1084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Arial" charset="0"/>
              <a:ea typeface="Arial" charset="0"/>
              <a:cs typeface="Arial" charset="0"/>
            </a:endParaRP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987" y="6273487"/>
            <a:ext cx="1063503" cy="252393"/>
          </a:xfrm>
          <a:prstGeom prst="rect">
            <a:avLst/>
          </a:prstGeom>
        </p:spPr>
      </p:pic>
      <p:sp>
        <p:nvSpPr>
          <p:cNvPr id="10" name="Text Placeholder 2"/>
          <p:cNvSpPr>
            <a:spLocks noGrp="1"/>
          </p:cNvSpPr>
          <p:nvPr>
            <p:ph type="body" sz="quarter" idx="14" hasCustomPrompt="1"/>
          </p:nvPr>
        </p:nvSpPr>
        <p:spPr>
          <a:xfrm>
            <a:off x="407988" y="334384"/>
            <a:ext cx="11376025" cy="496888"/>
          </a:xfrm>
        </p:spPr>
        <p:txBody>
          <a:bodyPr lIns="0" tIns="0" rIns="0" bIns="0" anchor="b"/>
          <a:lstStyle>
            <a:lvl1pPr marL="0" indent="0">
              <a:buNone/>
              <a:defRPr b="1" baseline="0">
                <a:solidFill>
                  <a:schemeClr val="tx1"/>
                </a:solidFill>
              </a:defRPr>
            </a:lvl1pPr>
            <a:lvl2pPr marL="457200" indent="0">
              <a:buNone/>
              <a:defRPr>
                <a:solidFill>
                  <a:srgbClr val="848383"/>
                </a:solidFill>
              </a:defRPr>
            </a:lvl2pPr>
            <a:lvl3pPr marL="914400" indent="0">
              <a:buNone/>
              <a:defRPr>
                <a:solidFill>
                  <a:srgbClr val="848383"/>
                </a:solidFill>
              </a:defRPr>
            </a:lvl3pPr>
            <a:lvl4pPr marL="1371600" indent="0">
              <a:buNone/>
              <a:defRPr>
                <a:solidFill>
                  <a:srgbClr val="848383"/>
                </a:solidFill>
              </a:defRPr>
            </a:lvl4pPr>
            <a:lvl5pPr marL="1828800" indent="0">
              <a:buNone/>
              <a:defRPr>
                <a:solidFill>
                  <a:srgbClr val="848383"/>
                </a:solidFill>
              </a:defRPr>
            </a:lvl5pPr>
          </a:lstStyle>
          <a:p>
            <a:pPr lvl="0"/>
            <a:r>
              <a:rPr lang="en-US"/>
              <a:t>SUBHEADING</a:t>
            </a:r>
          </a:p>
        </p:txBody>
      </p:sp>
      <p:sp>
        <p:nvSpPr>
          <p:cNvPr id="11" name="Text Placeholder 2"/>
          <p:cNvSpPr>
            <a:spLocks noGrp="1"/>
          </p:cNvSpPr>
          <p:nvPr>
            <p:ph type="body" sz="quarter" idx="16" hasCustomPrompt="1"/>
          </p:nvPr>
        </p:nvSpPr>
        <p:spPr>
          <a:xfrm>
            <a:off x="407988" y="831272"/>
            <a:ext cx="11376025" cy="563602"/>
          </a:xfrm>
        </p:spPr>
        <p:txBody>
          <a:bodyPr lIns="0" tIns="0" rIns="0" bIns="0" anchor="b">
            <a:noAutofit/>
          </a:bodyPr>
          <a:lstStyle>
            <a:lvl1pPr marL="0" indent="0">
              <a:buNone/>
              <a:defRPr sz="3600" b="1" baseline="0">
                <a:solidFill>
                  <a:srgbClr val="108480"/>
                </a:solidFill>
                <a:latin typeface="+mn-lt"/>
              </a:defRPr>
            </a:lvl1pPr>
            <a:lvl2pPr marL="457200" indent="0">
              <a:buNone/>
              <a:defRPr>
                <a:solidFill>
                  <a:srgbClr val="848383"/>
                </a:solidFill>
              </a:defRPr>
            </a:lvl2pPr>
            <a:lvl3pPr marL="914400" indent="0">
              <a:buNone/>
              <a:defRPr>
                <a:solidFill>
                  <a:srgbClr val="848383"/>
                </a:solidFill>
              </a:defRPr>
            </a:lvl3pPr>
            <a:lvl4pPr marL="1371600" indent="0">
              <a:buNone/>
              <a:defRPr>
                <a:solidFill>
                  <a:srgbClr val="848383"/>
                </a:solidFill>
              </a:defRPr>
            </a:lvl4pPr>
            <a:lvl5pPr marL="1828800" indent="0">
              <a:buNone/>
              <a:defRPr>
                <a:solidFill>
                  <a:srgbClr val="848383"/>
                </a:solidFill>
              </a:defRPr>
            </a:lvl5pPr>
          </a:lstStyle>
          <a:p>
            <a:pPr lvl="0"/>
            <a:r>
              <a:rPr lang="en-US"/>
              <a:t>HEADING</a:t>
            </a:r>
          </a:p>
        </p:txBody>
      </p:sp>
      <p:sp>
        <p:nvSpPr>
          <p:cNvPr id="13" name="Text Placeholder 5"/>
          <p:cNvSpPr>
            <a:spLocks noGrp="1"/>
          </p:cNvSpPr>
          <p:nvPr>
            <p:ph type="body" sz="quarter" idx="19" hasCustomPrompt="1"/>
          </p:nvPr>
        </p:nvSpPr>
        <p:spPr>
          <a:xfrm>
            <a:off x="407987" y="1991215"/>
            <a:ext cx="7704138" cy="4030663"/>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Body copy goes here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 2 Columns">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7FAAD11-808D-A64B-800E-C77A92CA28BD}"/>
              </a:ext>
            </a:extLst>
          </p:cNvPr>
          <p:cNvCxnSpPr>
            <a:cxnSpLocks/>
          </p:cNvCxnSpPr>
          <p:nvPr userDrawn="1"/>
        </p:nvCxnSpPr>
        <p:spPr>
          <a:xfrm flipH="1">
            <a:off x="407988" y="1693046"/>
            <a:ext cx="441646" cy="0"/>
          </a:xfrm>
          <a:prstGeom prst="line">
            <a:avLst/>
          </a:prstGeom>
          <a:ln w="50800">
            <a:solidFill>
              <a:srgbClr val="108480"/>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184A98E-4336-744A-81DA-42B2FA54AF5D}"/>
              </a:ext>
            </a:extLst>
          </p:cNvPr>
          <p:cNvSpPr/>
          <p:nvPr userDrawn="1"/>
        </p:nvSpPr>
        <p:spPr>
          <a:xfrm>
            <a:off x="-3" y="0"/>
            <a:ext cx="119065" cy="6858000"/>
          </a:xfrm>
          <a:prstGeom prst="rect">
            <a:avLst/>
          </a:prstGeom>
          <a:solidFill>
            <a:srgbClr val="1084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mn-lt"/>
              <a:ea typeface="Arial" charset="0"/>
              <a:cs typeface="Arial" charset="0"/>
            </a:endParaRP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987" y="6273487"/>
            <a:ext cx="1063503" cy="252393"/>
          </a:xfrm>
          <a:prstGeom prst="rect">
            <a:avLst/>
          </a:prstGeom>
        </p:spPr>
      </p:pic>
      <p:sp>
        <p:nvSpPr>
          <p:cNvPr id="21" name="Text Placeholder 2"/>
          <p:cNvSpPr>
            <a:spLocks noGrp="1"/>
          </p:cNvSpPr>
          <p:nvPr>
            <p:ph type="body" sz="quarter" idx="15" hasCustomPrompt="1"/>
          </p:nvPr>
        </p:nvSpPr>
        <p:spPr>
          <a:xfrm>
            <a:off x="407988" y="334384"/>
            <a:ext cx="11376025" cy="496888"/>
          </a:xfrm>
        </p:spPr>
        <p:txBody>
          <a:bodyPr lIns="0" tIns="0" rIns="0" bIns="0" anchor="b"/>
          <a:lstStyle>
            <a:lvl1pPr marL="0" indent="0">
              <a:buNone/>
              <a:defRPr b="1" baseline="0">
                <a:solidFill>
                  <a:schemeClr val="tx1"/>
                </a:solidFill>
                <a:latin typeface="+mn-lt"/>
              </a:defRPr>
            </a:lvl1pPr>
            <a:lvl2pPr marL="457200" indent="0">
              <a:buNone/>
              <a:defRPr>
                <a:solidFill>
                  <a:srgbClr val="848383"/>
                </a:solidFill>
              </a:defRPr>
            </a:lvl2pPr>
            <a:lvl3pPr marL="914400" indent="0">
              <a:buNone/>
              <a:defRPr>
                <a:solidFill>
                  <a:srgbClr val="848383"/>
                </a:solidFill>
              </a:defRPr>
            </a:lvl3pPr>
            <a:lvl4pPr marL="1371600" indent="0">
              <a:buNone/>
              <a:defRPr>
                <a:solidFill>
                  <a:srgbClr val="848383"/>
                </a:solidFill>
              </a:defRPr>
            </a:lvl4pPr>
            <a:lvl5pPr marL="1828800" indent="0">
              <a:buNone/>
              <a:defRPr>
                <a:solidFill>
                  <a:srgbClr val="848383"/>
                </a:solidFill>
              </a:defRPr>
            </a:lvl5pPr>
          </a:lstStyle>
          <a:p>
            <a:pPr lvl="0"/>
            <a:r>
              <a:rPr lang="en-US"/>
              <a:t>SUBHEADING</a:t>
            </a:r>
          </a:p>
        </p:txBody>
      </p:sp>
      <p:sp>
        <p:nvSpPr>
          <p:cNvPr id="22" name="Text Placeholder 2"/>
          <p:cNvSpPr>
            <a:spLocks noGrp="1"/>
          </p:cNvSpPr>
          <p:nvPr>
            <p:ph type="body" sz="quarter" idx="16" hasCustomPrompt="1"/>
          </p:nvPr>
        </p:nvSpPr>
        <p:spPr>
          <a:xfrm>
            <a:off x="407988" y="831272"/>
            <a:ext cx="11376025" cy="563602"/>
          </a:xfrm>
        </p:spPr>
        <p:txBody>
          <a:bodyPr lIns="0" tIns="0" rIns="0" bIns="0" anchor="b">
            <a:noAutofit/>
          </a:bodyPr>
          <a:lstStyle>
            <a:lvl1pPr marL="0" indent="0">
              <a:buNone/>
              <a:defRPr sz="3600" b="1" baseline="0">
                <a:solidFill>
                  <a:srgbClr val="108480"/>
                </a:solidFill>
                <a:latin typeface="+mn-lt"/>
              </a:defRPr>
            </a:lvl1pPr>
            <a:lvl2pPr marL="457200" indent="0">
              <a:buNone/>
              <a:defRPr>
                <a:solidFill>
                  <a:srgbClr val="848383"/>
                </a:solidFill>
              </a:defRPr>
            </a:lvl2pPr>
            <a:lvl3pPr marL="914400" indent="0">
              <a:buNone/>
              <a:defRPr>
                <a:solidFill>
                  <a:srgbClr val="848383"/>
                </a:solidFill>
              </a:defRPr>
            </a:lvl3pPr>
            <a:lvl4pPr marL="1371600" indent="0">
              <a:buNone/>
              <a:defRPr>
                <a:solidFill>
                  <a:srgbClr val="848383"/>
                </a:solidFill>
              </a:defRPr>
            </a:lvl4pPr>
            <a:lvl5pPr marL="1828800" indent="0">
              <a:buNone/>
              <a:defRPr>
                <a:solidFill>
                  <a:srgbClr val="848383"/>
                </a:solidFill>
              </a:defRPr>
            </a:lvl5pPr>
          </a:lstStyle>
          <a:p>
            <a:pPr lvl="0"/>
            <a:r>
              <a:rPr lang="en-US"/>
              <a:t>HEADING</a:t>
            </a:r>
          </a:p>
        </p:txBody>
      </p:sp>
      <p:sp>
        <p:nvSpPr>
          <p:cNvPr id="24" name="Text Placeholder 5"/>
          <p:cNvSpPr>
            <a:spLocks noGrp="1"/>
          </p:cNvSpPr>
          <p:nvPr>
            <p:ph type="body" sz="quarter" idx="19" hasCustomPrompt="1"/>
          </p:nvPr>
        </p:nvSpPr>
        <p:spPr>
          <a:xfrm>
            <a:off x="407987" y="1991215"/>
            <a:ext cx="5688013" cy="4030663"/>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Body copy goes here</a:t>
            </a:r>
          </a:p>
        </p:txBody>
      </p:sp>
      <p:sp>
        <p:nvSpPr>
          <p:cNvPr id="25" name="Text Placeholder 5"/>
          <p:cNvSpPr>
            <a:spLocks noGrp="1"/>
          </p:cNvSpPr>
          <p:nvPr>
            <p:ph type="body" sz="quarter" idx="20" hasCustomPrompt="1"/>
          </p:nvPr>
        </p:nvSpPr>
        <p:spPr>
          <a:xfrm>
            <a:off x="6404644" y="1991215"/>
            <a:ext cx="5379369" cy="4030663"/>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Body copy goes here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2 Boxes">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77FAAD11-808D-A64B-800E-C77A92CA28BD}"/>
              </a:ext>
            </a:extLst>
          </p:cNvPr>
          <p:cNvCxnSpPr>
            <a:cxnSpLocks/>
          </p:cNvCxnSpPr>
          <p:nvPr userDrawn="1"/>
        </p:nvCxnSpPr>
        <p:spPr>
          <a:xfrm flipH="1">
            <a:off x="407988" y="1693046"/>
            <a:ext cx="441646" cy="0"/>
          </a:xfrm>
          <a:prstGeom prst="line">
            <a:avLst/>
          </a:prstGeom>
          <a:ln w="50800">
            <a:solidFill>
              <a:srgbClr val="108480"/>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184A98E-4336-744A-81DA-42B2FA54AF5D}"/>
              </a:ext>
            </a:extLst>
          </p:cNvPr>
          <p:cNvSpPr/>
          <p:nvPr userDrawn="1"/>
        </p:nvSpPr>
        <p:spPr>
          <a:xfrm>
            <a:off x="-3" y="0"/>
            <a:ext cx="119065" cy="6858000"/>
          </a:xfrm>
          <a:prstGeom prst="rect">
            <a:avLst/>
          </a:prstGeom>
          <a:solidFill>
            <a:srgbClr val="1084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mn-lt"/>
              <a:ea typeface="Arial" charset="0"/>
              <a:cs typeface="Arial" charset="0"/>
            </a:endParaRP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987" y="6273487"/>
            <a:ext cx="1063503" cy="252393"/>
          </a:xfrm>
          <a:prstGeom prst="rect">
            <a:avLst/>
          </a:prstGeom>
        </p:spPr>
      </p:pic>
      <p:sp>
        <p:nvSpPr>
          <p:cNvPr id="21" name="Text Placeholder 14"/>
          <p:cNvSpPr>
            <a:spLocks noGrp="1"/>
          </p:cNvSpPr>
          <p:nvPr>
            <p:ph type="body" sz="quarter" idx="15" hasCustomPrompt="1"/>
          </p:nvPr>
        </p:nvSpPr>
        <p:spPr>
          <a:xfrm>
            <a:off x="407988" y="1991218"/>
            <a:ext cx="5688012" cy="640515"/>
          </a:xfrm>
          <a:solidFill>
            <a:srgbClr val="108480"/>
          </a:solidFill>
        </p:spPr>
        <p:txBody>
          <a:bodyPr lIns="180000" tIns="180000" rIns="180000" bIns="180000" anchor="ctr">
            <a:normAutofit/>
          </a:bodyPr>
          <a:lstStyle>
            <a:lvl1pPr marL="0" indent="0">
              <a:buNone/>
              <a:defRPr sz="2000" b="1" i="0">
                <a:solidFill>
                  <a:schemeClr val="bg1"/>
                </a:solidFill>
                <a:latin typeface="+mn-lt"/>
                <a:ea typeface="Arial" charset="0"/>
                <a:cs typeface="Arial" charset="0"/>
              </a:defRPr>
            </a:lvl1pPr>
          </a:lstStyle>
          <a:p>
            <a:pPr lvl="0"/>
            <a:r>
              <a:rPr lang="en-US"/>
              <a:t>Title</a:t>
            </a:r>
          </a:p>
        </p:txBody>
      </p:sp>
      <p:sp>
        <p:nvSpPr>
          <p:cNvPr id="22" name="Text Placeholder 14"/>
          <p:cNvSpPr>
            <a:spLocks noGrp="1"/>
          </p:cNvSpPr>
          <p:nvPr>
            <p:ph type="body" sz="quarter" idx="16" hasCustomPrompt="1"/>
          </p:nvPr>
        </p:nvSpPr>
        <p:spPr>
          <a:xfrm>
            <a:off x="6383338" y="1991218"/>
            <a:ext cx="5400675" cy="640515"/>
          </a:xfrm>
          <a:solidFill>
            <a:srgbClr val="108480"/>
          </a:solidFill>
        </p:spPr>
        <p:txBody>
          <a:bodyPr lIns="180000" tIns="180000" rIns="180000" bIns="180000" anchor="ctr">
            <a:normAutofit/>
          </a:bodyPr>
          <a:lstStyle>
            <a:lvl1pPr marL="0" indent="0">
              <a:buNone/>
              <a:defRPr sz="2000" b="1" i="0">
                <a:solidFill>
                  <a:schemeClr val="bg1"/>
                </a:solidFill>
                <a:latin typeface="+mn-lt"/>
                <a:ea typeface="Arial" charset="0"/>
                <a:cs typeface="Arial" charset="0"/>
              </a:defRPr>
            </a:lvl1pPr>
          </a:lstStyle>
          <a:p>
            <a:pPr lvl="0"/>
            <a:r>
              <a:rPr lang="en-US"/>
              <a:t>Title</a:t>
            </a:r>
          </a:p>
        </p:txBody>
      </p:sp>
      <p:sp>
        <p:nvSpPr>
          <p:cNvPr id="23" name="Text Placeholder 2"/>
          <p:cNvSpPr>
            <a:spLocks noGrp="1"/>
          </p:cNvSpPr>
          <p:nvPr>
            <p:ph type="body" sz="quarter" idx="17" hasCustomPrompt="1"/>
          </p:nvPr>
        </p:nvSpPr>
        <p:spPr>
          <a:xfrm>
            <a:off x="407988" y="334384"/>
            <a:ext cx="11376025" cy="496888"/>
          </a:xfrm>
        </p:spPr>
        <p:txBody>
          <a:bodyPr lIns="0" tIns="0" rIns="0" bIns="0" anchor="b"/>
          <a:lstStyle>
            <a:lvl1pPr marL="0" indent="0">
              <a:buNone/>
              <a:defRPr b="1" baseline="0">
                <a:solidFill>
                  <a:schemeClr val="tx1"/>
                </a:solidFill>
                <a:latin typeface="+mn-lt"/>
              </a:defRPr>
            </a:lvl1pPr>
            <a:lvl2pPr marL="457200" indent="0">
              <a:buNone/>
              <a:defRPr>
                <a:solidFill>
                  <a:srgbClr val="848383"/>
                </a:solidFill>
              </a:defRPr>
            </a:lvl2pPr>
            <a:lvl3pPr marL="914400" indent="0">
              <a:buNone/>
              <a:defRPr>
                <a:solidFill>
                  <a:srgbClr val="848383"/>
                </a:solidFill>
              </a:defRPr>
            </a:lvl3pPr>
            <a:lvl4pPr marL="1371600" indent="0">
              <a:buNone/>
              <a:defRPr>
                <a:solidFill>
                  <a:srgbClr val="848383"/>
                </a:solidFill>
              </a:defRPr>
            </a:lvl4pPr>
            <a:lvl5pPr marL="1828800" indent="0">
              <a:buNone/>
              <a:defRPr>
                <a:solidFill>
                  <a:srgbClr val="848383"/>
                </a:solidFill>
              </a:defRPr>
            </a:lvl5pPr>
          </a:lstStyle>
          <a:p>
            <a:pPr lvl="0"/>
            <a:r>
              <a:rPr lang="en-US"/>
              <a:t>SUBHEADING</a:t>
            </a:r>
          </a:p>
        </p:txBody>
      </p:sp>
      <p:sp>
        <p:nvSpPr>
          <p:cNvPr id="24" name="Text Placeholder 2"/>
          <p:cNvSpPr>
            <a:spLocks noGrp="1"/>
          </p:cNvSpPr>
          <p:nvPr>
            <p:ph type="body" sz="quarter" idx="18" hasCustomPrompt="1"/>
          </p:nvPr>
        </p:nvSpPr>
        <p:spPr>
          <a:xfrm>
            <a:off x="407988" y="836613"/>
            <a:ext cx="11376025" cy="558261"/>
          </a:xfrm>
        </p:spPr>
        <p:txBody>
          <a:bodyPr lIns="0" tIns="0" rIns="0" bIns="0" anchor="b">
            <a:noAutofit/>
          </a:bodyPr>
          <a:lstStyle>
            <a:lvl1pPr marL="0" indent="0">
              <a:buNone/>
              <a:defRPr sz="3600" b="1" baseline="0">
                <a:solidFill>
                  <a:srgbClr val="108480"/>
                </a:solidFill>
                <a:latin typeface="+mn-lt"/>
              </a:defRPr>
            </a:lvl1pPr>
            <a:lvl2pPr marL="457200" indent="0">
              <a:buNone/>
              <a:defRPr>
                <a:solidFill>
                  <a:srgbClr val="848383"/>
                </a:solidFill>
              </a:defRPr>
            </a:lvl2pPr>
            <a:lvl3pPr marL="914400" indent="0">
              <a:buNone/>
              <a:defRPr>
                <a:solidFill>
                  <a:srgbClr val="848383"/>
                </a:solidFill>
              </a:defRPr>
            </a:lvl3pPr>
            <a:lvl4pPr marL="1371600" indent="0">
              <a:buNone/>
              <a:defRPr>
                <a:solidFill>
                  <a:srgbClr val="848383"/>
                </a:solidFill>
              </a:defRPr>
            </a:lvl4pPr>
            <a:lvl5pPr marL="1828800" indent="0">
              <a:buNone/>
              <a:defRPr>
                <a:solidFill>
                  <a:srgbClr val="848383"/>
                </a:solidFill>
              </a:defRPr>
            </a:lvl5pPr>
          </a:lstStyle>
          <a:p>
            <a:pPr lvl="0"/>
            <a:r>
              <a:rPr lang="en-US"/>
              <a:t>HEADING</a:t>
            </a:r>
          </a:p>
        </p:txBody>
      </p:sp>
      <p:sp>
        <p:nvSpPr>
          <p:cNvPr id="25" name="Text Placeholder 5"/>
          <p:cNvSpPr>
            <a:spLocks noGrp="1"/>
          </p:cNvSpPr>
          <p:nvPr>
            <p:ph type="body" sz="quarter" idx="19" hasCustomPrompt="1"/>
          </p:nvPr>
        </p:nvSpPr>
        <p:spPr>
          <a:xfrm>
            <a:off x="407987" y="2929904"/>
            <a:ext cx="5688013" cy="3091974"/>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Body copy goes here</a:t>
            </a:r>
          </a:p>
        </p:txBody>
      </p:sp>
      <p:sp>
        <p:nvSpPr>
          <p:cNvPr id="26" name="Text Placeholder 5"/>
          <p:cNvSpPr>
            <a:spLocks noGrp="1"/>
          </p:cNvSpPr>
          <p:nvPr>
            <p:ph type="body" sz="quarter" idx="20" hasCustomPrompt="1"/>
          </p:nvPr>
        </p:nvSpPr>
        <p:spPr>
          <a:xfrm>
            <a:off x="6383338" y="2929904"/>
            <a:ext cx="5400675" cy="3091974"/>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Body copy goes here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4 Boxes">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77FAAD11-808D-A64B-800E-C77A92CA28BD}"/>
              </a:ext>
            </a:extLst>
          </p:cNvPr>
          <p:cNvCxnSpPr>
            <a:cxnSpLocks/>
          </p:cNvCxnSpPr>
          <p:nvPr userDrawn="1"/>
        </p:nvCxnSpPr>
        <p:spPr>
          <a:xfrm flipH="1">
            <a:off x="407988" y="1693046"/>
            <a:ext cx="441646" cy="0"/>
          </a:xfrm>
          <a:prstGeom prst="line">
            <a:avLst/>
          </a:prstGeom>
          <a:ln w="50800">
            <a:solidFill>
              <a:srgbClr val="10848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7184A98E-4336-744A-81DA-42B2FA54AF5D}"/>
              </a:ext>
            </a:extLst>
          </p:cNvPr>
          <p:cNvSpPr/>
          <p:nvPr userDrawn="1"/>
        </p:nvSpPr>
        <p:spPr>
          <a:xfrm>
            <a:off x="-3" y="0"/>
            <a:ext cx="119065" cy="6858000"/>
          </a:xfrm>
          <a:prstGeom prst="rect">
            <a:avLst/>
          </a:prstGeom>
          <a:solidFill>
            <a:srgbClr val="1084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mn-lt"/>
              <a:ea typeface="Arial" charset="0"/>
              <a:cs typeface="Arial" charset="0"/>
            </a:endParaRPr>
          </a:p>
        </p:txBody>
      </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987" y="6273487"/>
            <a:ext cx="1063503" cy="252393"/>
          </a:xfrm>
          <a:prstGeom prst="rect">
            <a:avLst/>
          </a:prstGeom>
        </p:spPr>
      </p:pic>
      <p:sp>
        <p:nvSpPr>
          <p:cNvPr id="27" name="Text Placeholder 14"/>
          <p:cNvSpPr>
            <a:spLocks noGrp="1"/>
          </p:cNvSpPr>
          <p:nvPr>
            <p:ph type="body" sz="quarter" idx="15" hasCustomPrompt="1"/>
          </p:nvPr>
        </p:nvSpPr>
        <p:spPr>
          <a:xfrm>
            <a:off x="407986" y="1991218"/>
            <a:ext cx="5688014" cy="640515"/>
          </a:xfrm>
          <a:solidFill>
            <a:srgbClr val="108480"/>
          </a:solidFill>
        </p:spPr>
        <p:txBody>
          <a:bodyPr lIns="180000" tIns="180000" rIns="180000" bIns="180000" anchor="ctr">
            <a:normAutofit/>
          </a:bodyPr>
          <a:lstStyle>
            <a:lvl1pPr marL="0" indent="0">
              <a:buNone/>
              <a:defRPr sz="2000" b="1" i="0">
                <a:solidFill>
                  <a:schemeClr val="bg1"/>
                </a:solidFill>
                <a:latin typeface="+mn-lt"/>
                <a:ea typeface="Arial" charset="0"/>
                <a:cs typeface="Arial" charset="0"/>
              </a:defRPr>
            </a:lvl1pPr>
          </a:lstStyle>
          <a:p>
            <a:pPr lvl="0"/>
            <a:r>
              <a:rPr lang="en-US"/>
              <a:t>Title</a:t>
            </a:r>
          </a:p>
        </p:txBody>
      </p:sp>
      <p:sp>
        <p:nvSpPr>
          <p:cNvPr id="28" name="Text Placeholder 14"/>
          <p:cNvSpPr>
            <a:spLocks noGrp="1"/>
          </p:cNvSpPr>
          <p:nvPr>
            <p:ph type="body" sz="quarter" idx="16" hasCustomPrompt="1"/>
          </p:nvPr>
        </p:nvSpPr>
        <p:spPr>
          <a:xfrm>
            <a:off x="6383338" y="1991218"/>
            <a:ext cx="5395972" cy="640515"/>
          </a:xfrm>
          <a:solidFill>
            <a:srgbClr val="108480"/>
          </a:solidFill>
        </p:spPr>
        <p:txBody>
          <a:bodyPr lIns="180000" tIns="180000" rIns="180000" bIns="180000" anchor="ctr">
            <a:normAutofit/>
          </a:bodyPr>
          <a:lstStyle>
            <a:lvl1pPr marL="0" indent="0">
              <a:buNone/>
              <a:defRPr sz="2000" b="1" i="0">
                <a:solidFill>
                  <a:schemeClr val="bg1"/>
                </a:solidFill>
                <a:latin typeface="+mn-lt"/>
                <a:ea typeface="Arial" charset="0"/>
                <a:cs typeface="Arial" charset="0"/>
              </a:defRPr>
            </a:lvl1pPr>
          </a:lstStyle>
          <a:p>
            <a:pPr lvl="0"/>
            <a:r>
              <a:rPr lang="en-US"/>
              <a:t>Title</a:t>
            </a:r>
          </a:p>
        </p:txBody>
      </p:sp>
      <p:sp>
        <p:nvSpPr>
          <p:cNvPr id="29" name="Text Placeholder 14"/>
          <p:cNvSpPr>
            <a:spLocks noGrp="1"/>
          </p:cNvSpPr>
          <p:nvPr>
            <p:ph type="body" sz="quarter" idx="19" hasCustomPrompt="1"/>
          </p:nvPr>
        </p:nvSpPr>
        <p:spPr>
          <a:xfrm>
            <a:off x="407986" y="4140997"/>
            <a:ext cx="5688014" cy="640515"/>
          </a:xfrm>
          <a:solidFill>
            <a:srgbClr val="108480"/>
          </a:solidFill>
        </p:spPr>
        <p:txBody>
          <a:bodyPr lIns="180000" tIns="180000" rIns="180000" bIns="180000" anchor="ctr">
            <a:normAutofit/>
          </a:bodyPr>
          <a:lstStyle>
            <a:lvl1pPr marL="0" indent="0">
              <a:buNone/>
              <a:defRPr sz="2000" b="1" i="0">
                <a:solidFill>
                  <a:schemeClr val="bg1"/>
                </a:solidFill>
                <a:latin typeface="+mn-lt"/>
                <a:ea typeface="Arial" charset="0"/>
                <a:cs typeface="Arial" charset="0"/>
              </a:defRPr>
            </a:lvl1pPr>
          </a:lstStyle>
          <a:p>
            <a:pPr lvl="0"/>
            <a:r>
              <a:rPr lang="en-US"/>
              <a:t>Title</a:t>
            </a:r>
          </a:p>
        </p:txBody>
      </p:sp>
      <p:sp>
        <p:nvSpPr>
          <p:cNvPr id="30" name="Text Placeholder 14"/>
          <p:cNvSpPr>
            <a:spLocks noGrp="1"/>
          </p:cNvSpPr>
          <p:nvPr>
            <p:ph type="body" sz="quarter" idx="20" hasCustomPrompt="1"/>
          </p:nvPr>
        </p:nvSpPr>
        <p:spPr>
          <a:xfrm>
            <a:off x="6383338" y="4140997"/>
            <a:ext cx="5395972" cy="640515"/>
          </a:xfrm>
          <a:solidFill>
            <a:srgbClr val="108480"/>
          </a:solidFill>
        </p:spPr>
        <p:txBody>
          <a:bodyPr lIns="180000" tIns="180000" rIns="180000" bIns="180000" anchor="ctr">
            <a:normAutofit/>
          </a:bodyPr>
          <a:lstStyle>
            <a:lvl1pPr marL="0" indent="0">
              <a:buNone/>
              <a:defRPr sz="2000" b="1" i="0">
                <a:solidFill>
                  <a:schemeClr val="bg1"/>
                </a:solidFill>
                <a:latin typeface="+mn-lt"/>
                <a:ea typeface="Arial" charset="0"/>
                <a:cs typeface="Arial" charset="0"/>
              </a:defRPr>
            </a:lvl1pPr>
          </a:lstStyle>
          <a:p>
            <a:pPr lvl="0"/>
            <a:r>
              <a:rPr lang="en-US"/>
              <a:t>Title</a:t>
            </a:r>
          </a:p>
        </p:txBody>
      </p:sp>
      <p:sp>
        <p:nvSpPr>
          <p:cNvPr id="31" name="Text Placeholder 2"/>
          <p:cNvSpPr>
            <a:spLocks noGrp="1"/>
          </p:cNvSpPr>
          <p:nvPr>
            <p:ph type="body" sz="quarter" idx="21" hasCustomPrompt="1"/>
          </p:nvPr>
        </p:nvSpPr>
        <p:spPr>
          <a:xfrm>
            <a:off x="407988" y="334384"/>
            <a:ext cx="11376025" cy="496888"/>
          </a:xfrm>
        </p:spPr>
        <p:txBody>
          <a:bodyPr lIns="0" tIns="0" rIns="0" bIns="0" anchor="b"/>
          <a:lstStyle>
            <a:lvl1pPr marL="0" indent="0">
              <a:buNone/>
              <a:defRPr b="1" baseline="0">
                <a:solidFill>
                  <a:schemeClr val="tx1"/>
                </a:solidFill>
                <a:latin typeface="+mn-lt"/>
              </a:defRPr>
            </a:lvl1pPr>
            <a:lvl2pPr marL="457200" indent="0">
              <a:buNone/>
              <a:defRPr>
                <a:solidFill>
                  <a:srgbClr val="848383"/>
                </a:solidFill>
              </a:defRPr>
            </a:lvl2pPr>
            <a:lvl3pPr marL="914400" indent="0">
              <a:buNone/>
              <a:defRPr>
                <a:solidFill>
                  <a:srgbClr val="848383"/>
                </a:solidFill>
              </a:defRPr>
            </a:lvl3pPr>
            <a:lvl4pPr marL="1371600" indent="0">
              <a:buNone/>
              <a:defRPr>
                <a:solidFill>
                  <a:srgbClr val="848383"/>
                </a:solidFill>
              </a:defRPr>
            </a:lvl4pPr>
            <a:lvl5pPr marL="1828800" indent="0">
              <a:buNone/>
              <a:defRPr>
                <a:solidFill>
                  <a:srgbClr val="848383"/>
                </a:solidFill>
              </a:defRPr>
            </a:lvl5pPr>
          </a:lstStyle>
          <a:p>
            <a:pPr lvl="0"/>
            <a:r>
              <a:rPr lang="en-US"/>
              <a:t>SUBHEADING</a:t>
            </a:r>
          </a:p>
        </p:txBody>
      </p:sp>
      <p:sp>
        <p:nvSpPr>
          <p:cNvPr id="32" name="Text Placeholder 2"/>
          <p:cNvSpPr>
            <a:spLocks noGrp="1"/>
          </p:cNvSpPr>
          <p:nvPr>
            <p:ph type="body" sz="quarter" idx="22" hasCustomPrompt="1"/>
          </p:nvPr>
        </p:nvSpPr>
        <p:spPr>
          <a:xfrm>
            <a:off x="407988" y="831272"/>
            <a:ext cx="11376025" cy="563602"/>
          </a:xfrm>
        </p:spPr>
        <p:txBody>
          <a:bodyPr lIns="0" tIns="0" rIns="0" bIns="0" anchor="b">
            <a:noAutofit/>
          </a:bodyPr>
          <a:lstStyle>
            <a:lvl1pPr marL="0" indent="0">
              <a:buNone/>
              <a:defRPr sz="3600" b="1" baseline="0">
                <a:solidFill>
                  <a:srgbClr val="108480"/>
                </a:solidFill>
                <a:latin typeface="+mn-lt"/>
              </a:defRPr>
            </a:lvl1pPr>
            <a:lvl2pPr marL="457200" indent="0">
              <a:buNone/>
              <a:defRPr>
                <a:solidFill>
                  <a:srgbClr val="848383"/>
                </a:solidFill>
              </a:defRPr>
            </a:lvl2pPr>
            <a:lvl3pPr marL="914400" indent="0">
              <a:buNone/>
              <a:defRPr>
                <a:solidFill>
                  <a:srgbClr val="848383"/>
                </a:solidFill>
              </a:defRPr>
            </a:lvl3pPr>
            <a:lvl4pPr marL="1371600" indent="0">
              <a:buNone/>
              <a:defRPr>
                <a:solidFill>
                  <a:srgbClr val="848383"/>
                </a:solidFill>
              </a:defRPr>
            </a:lvl4pPr>
            <a:lvl5pPr marL="1828800" indent="0">
              <a:buNone/>
              <a:defRPr>
                <a:solidFill>
                  <a:srgbClr val="848383"/>
                </a:solidFill>
              </a:defRPr>
            </a:lvl5pPr>
          </a:lstStyle>
          <a:p>
            <a:pPr lvl="0"/>
            <a:r>
              <a:rPr lang="en-US"/>
              <a:t>HEADING</a:t>
            </a:r>
          </a:p>
        </p:txBody>
      </p:sp>
      <p:sp>
        <p:nvSpPr>
          <p:cNvPr id="33" name="Text Placeholder 5"/>
          <p:cNvSpPr>
            <a:spLocks noGrp="1"/>
          </p:cNvSpPr>
          <p:nvPr>
            <p:ph type="body" sz="quarter" idx="23" hasCustomPrompt="1"/>
          </p:nvPr>
        </p:nvSpPr>
        <p:spPr>
          <a:xfrm>
            <a:off x="407987" y="2929904"/>
            <a:ext cx="5688013" cy="941705"/>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Body copy goes here</a:t>
            </a:r>
          </a:p>
        </p:txBody>
      </p:sp>
      <p:sp>
        <p:nvSpPr>
          <p:cNvPr id="34" name="Text Placeholder 5"/>
          <p:cNvSpPr>
            <a:spLocks noGrp="1"/>
          </p:cNvSpPr>
          <p:nvPr>
            <p:ph type="body" sz="quarter" idx="24" hasCustomPrompt="1"/>
          </p:nvPr>
        </p:nvSpPr>
        <p:spPr>
          <a:xfrm>
            <a:off x="6383338" y="2929904"/>
            <a:ext cx="5400675" cy="941705"/>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Body copy goes here</a:t>
            </a:r>
          </a:p>
        </p:txBody>
      </p:sp>
      <p:sp>
        <p:nvSpPr>
          <p:cNvPr id="35" name="Text Placeholder 5"/>
          <p:cNvSpPr>
            <a:spLocks noGrp="1"/>
          </p:cNvSpPr>
          <p:nvPr>
            <p:ph type="body" sz="quarter" idx="25" hasCustomPrompt="1"/>
          </p:nvPr>
        </p:nvSpPr>
        <p:spPr>
          <a:xfrm>
            <a:off x="407987" y="5079683"/>
            <a:ext cx="5688013" cy="941705"/>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Body copy goes here</a:t>
            </a:r>
          </a:p>
        </p:txBody>
      </p:sp>
      <p:sp>
        <p:nvSpPr>
          <p:cNvPr id="36" name="Text Placeholder 5"/>
          <p:cNvSpPr>
            <a:spLocks noGrp="1"/>
          </p:cNvSpPr>
          <p:nvPr>
            <p:ph type="body" sz="quarter" idx="26" hasCustomPrompt="1"/>
          </p:nvPr>
        </p:nvSpPr>
        <p:spPr>
          <a:xfrm>
            <a:off x="6383338" y="5079683"/>
            <a:ext cx="5400675" cy="941705"/>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Body copy goes here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ndard Diagram">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77FAAD11-808D-A64B-800E-C77A92CA28BD}"/>
              </a:ext>
            </a:extLst>
          </p:cNvPr>
          <p:cNvCxnSpPr>
            <a:cxnSpLocks/>
          </p:cNvCxnSpPr>
          <p:nvPr userDrawn="1"/>
        </p:nvCxnSpPr>
        <p:spPr>
          <a:xfrm flipH="1">
            <a:off x="407988" y="1693046"/>
            <a:ext cx="441646" cy="0"/>
          </a:xfrm>
          <a:prstGeom prst="line">
            <a:avLst/>
          </a:prstGeom>
          <a:ln w="50800">
            <a:solidFill>
              <a:srgbClr val="10848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7184A98E-4336-744A-81DA-42B2FA54AF5D}"/>
              </a:ext>
            </a:extLst>
          </p:cNvPr>
          <p:cNvSpPr/>
          <p:nvPr userDrawn="1"/>
        </p:nvSpPr>
        <p:spPr>
          <a:xfrm>
            <a:off x="-3" y="0"/>
            <a:ext cx="119065" cy="6858000"/>
          </a:xfrm>
          <a:prstGeom prst="rect">
            <a:avLst/>
          </a:prstGeom>
          <a:solidFill>
            <a:srgbClr val="1084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mn-lt"/>
              <a:ea typeface="Arial" charset="0"/>
              <a:cs typeface="Arial" charset="0"/>
            </a:endParaRPr>
          </a:p>
        </p:txBody>
      </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987" y="6273487"/>
            <a:ext cx="1063503" cy="252393"/>
          </a:xfrm>
          <a:prstGeom prst="rect">
            <a:avLst/>
          </a:prstGeom>
        </p:spPr>
      </p:pic>
      <p:sp>
        <p:nvSpPr>
          <p:cNvPr id="27" name="Text Placeholder 14"/>
          <p:cNvSpPr>
            <a:spLocks noGrp="1"/>
          </p:cNvSpPr>
          <p:nvPr>
            <p:ph type="body" sz="quarter" idx="15" hasCustomPrompt="1"/>
          </p:nvPr>
        </p:nvSpPr>
        <p:spPr>
          <a:xfrm>
            <a:off x="407986" y="1991218"/>
            <a:ext cx="2636644" cy="3984096"/>
          </a:xfrm>
          <a:solidFill>
            <a:srgbClr val="108480"/>
          </a:solidFill>
          <a:effectLst>
            <a:outerShdw dist="63500" dir="1800000" sx="101000" sy="101000" algn="tl" rotWithShape="0">
              <a:srgbClr val="00413D"/>
            </a:outerShdw>
          </a:effectLst>
        </p:spPr>
        <p:txBody>
          <a:bodyPr lIns="180000" tIns="180000" rIns="180000" bIns="180000" anchor="ctr">
            <a:normAutofit/>
          </a:bodyPr>
          <a:lstStyle>
            <a:lvl1pPr marL="0" indent="0">
              <a:buNone/>
              <a:defRPr sz="2000" b="1" i="0">
                <a:solidFill>
                  <a:schemeClr val="bg1"/>
                </a:solidFill>
                <a:effectLst/>
                <a:latin typeface="+mn-lt"/>
                <a:ea typeface="Arial" charset="0"/>
                <a:cs typeface="Arial" charset="0"/>
              </a:defRPr>
            </a:lvl1pPr>
          </a:lstStyle>
          <a:p>
            <a:pPr lvl="0"/>
            <a:r>
              <a:rPr lang="en-US"/>
              <a:t>Title</a:t>
            </a:r>
          </a:p>
        </p:txBody>
      </p:sp>
      <p:sp>
        <p:nvSpPr>
          <p:cNvPr id="31" name="Text Placeholder 2"/>
          <p:cNvSpPr>
            <a:spLocks noGrp="1"/>
          </p:cNvSpPr>
          <p:nvPr>
            <p:ph type="body" sz="quarter" idx="21" hasCustomPrompt="1"/>
          </p:nvPr>
        </p:nvSpPr>
        <p:spPr>
          <a:xfrm>
            <a:off x="407988" y="334384"/>
            <a:ext cx="11376025" cy="496888"/>
          </a:xfrm>
        </p:spPr>
        <p:txBody>
          <a:bodyPr lIns="0" tIns="0" rIns="0" bIns="0" anchor="b"/>
          <a:lstStyle>
            <a:lvl1pPr marL="0" indent="0">
              <a:buNone/>
              <a:defRPr b="1" baseline="0">
                <a:solidFill>
                  <a:schemeClr val="tx1"/>
                </a:solidFill>
                <a:latin typeface="+mn-lt"/>
              </a:defRPr>
            </a:lvl1pPr>
            <a:lvl2pPr marL="457200" indent="0">
              <a:buNone/>
              <a:defRPr>
                <a:solidFill>
                  <a:srgbClr val="848383"/>
                </a:solidFill>
              </a:defRPr>
            </a:lvl2pPr>
            <a:lvl3pPr marL="914400" indent="0">
              <a:buNone/>
              <a:defRPr>
                <a:solidFill>
                  <a:srgbClr val="848383"/>
                </a:solidFill>
              </a:defRPr>
            </a:lvl3pPr>
            <a:lvl4pPr marL="1371600" indent="0">
              <a:buNone/>
              <a:defRPr>
                <a:solidFill>
                  <a:srgbClr val="848383"/>
                </a:solidFill>
              </a:defRPr>
            </a:lvl4pPr>
            <a:lvl5pPr marL="1828800" indent="0">
              <a:buNone/>
              <a:defRPr>
                <a:solidFill>
                  <a:srgbClr val="848383"/>
                </a:solidFill>
              </a:defRPr>
            </a:lvl5pPr>
          </a:lstStyle>
          <a:p>
            <a:pPr lvl="0"/>
            <a:r>
              <a:rPr lang="en-US"/>
              <a:t>SUBHEADING</a:t>
            </a:r>
          </a:p>
        </p:txBody>
      </p:sp>
      <p:sp>
        <p:nvSpPr>
          <p:cNvPr id="32" name="Text Placeholder 2"/>
          <p:cNvSpPr>
            <a:spLocks noGrp="1"/>
          </p:cNvSpPr>
          <p:nvPr>
            <p:ph type="body" sz="quarter" idx="22" hasCustomPrompt="1"/>
          </p:nvPr>
        </p:nvSpPr>
        <p:spPr>
          <a:xfrm>
            <a:off x="407988" y="831272"/>
            <a:ext cx="11376025" cy="563602"/>
          </a:xfrm>
        </p:spPr>
        <p:txBody>
          <a:bodyPr lIns="0" tIns="0" rIns="0" bIns="0" anchor="b">
            <a:noAutofit/>
          </a:bodyPr>
          <a:lstStyle>
            <a:lvl1pPr marL="0" indent="0">
              <a:buNone/>
              <a:defRPr sz="3600" b="1" baseline="0">
                <a:solidFill>
                  <a:srgbClr val="108480"/>
                </a:solidFill>
                <a:latin typeface="+mn-lt"/>
              </a:defRPr>
            </a:lvl1pPr>
            <a:lvl2pPr marL="457200" indent="0">
              <a:buNone/>
              <a:defRPr>
                <a:solidFill>
                  <a:srgbClr val="848383"/>
                </a:solidFill>
              </a:defRPr>
            </a:lvl2pPr>
            <a:lvl3pPr marL="914400" indent="0">
              <a:buNone/>
              <a:defRPr>
                <a:solidFill>
                  <a:srgbClr val="848383"/>
                </a:solidFill>
              </a:defRPr>
            </a:lvl3pPr>
            <a:lvl4pPr marL="1371600" indent="0">
              <a:buNone/>
              <a:defRPr>
                <a:solidFill>
                  <a:srgbClr val="848383"/>
                </a:solidFill>
              </a:defRPr>
            </a:lvl4pPr>
            <a:lvl5pPr marL="1828800" indent="0">
              <a:buNone/>
              <a:defRPr>
                <a:solidFill>
                  <a:srgbClr val="848383"/>
                </a:solidFill>
              </a:defRPr>
            </a:lvl5pPr>
          </a:lstStyle>
          <a:p>
            <a:pPr lvl="0"/>
            <a:r>
              <a:rPr lang="en-US"/>
              <a:t>HEADING</a:t>
            </a:r>
          </a:p>
        </p:txBody>
      </p:sp>
      <p:sp>
        <p:nvSpPr>
          <p:cNvPr id="17" name="Text Placeholder 14"/>
          <p:cNvSpPr>
            <a:spLocks noGrp="1"/>
          </p:cNvSpPr>
          <p:nvPr>
            <p:ph type="body" sz="quarter" idx="23" hasCustomPrompt="1"/>
          </p:nvPr>
        </p:nvSpPr>
        <p:spPr>
          <a:xfrm>
            <a:off x="3321114" y="1991218"/>
            <a:ext cx="2636644" cy="3984096"/>
          </a:xfrm>
          <a:solidFill>
            <a:srgbClr val="108480"/>
          </a:solidFill>
          <a:ln>
            <a:noFill/>
          </a:ln>
          <a:effectLst>
            <a:outerShdw dist="63500" dir="1800000" sx="101000" sy="101000" algn="tl" rotWithShape="0">
              <a:srgbClr val="00413D"/>
            </a:outerShdw>
          </a:effectLst>
        </p:spPr>
        <p:txBody>
          <a:bodyPr lIns="180000" tIns="180000" rIns="180000" bIns="180000" anchor="ctr">
            <a:normAutofit/>
          </a:bodyPr>
          <a:lstStyle>
            <a:lvl1pPr marL="0" indent="0">
              <a:buNone/>
              <a:defRPr sz="2000" b="1" i="0">
                <a:solidFill>
                  <a:schemeClr val="bg1"/>
                </a:solidFill>
                <a:effectLst/>
                <a:latin typeface="+mn-lt"/>
                <a:ea typeface="Arial" charset="0"/>
                <a:cs typeface="Arial" charset="0"/>
              </a:defRPr>
            </a:lvl1pPr>
          </a:lstStyle>
          <a:p>
            <a:pPr lvl="0"/>
            <a:r>
              <a:rPr lang="en-US"/>
              <a:t>Title</a:t>
            </a:r>
          </a:p>
        </p:txBody>
      </p:sp>
      <p:sp>
        <p:nvSpPr>
          <p:cNvPr id="23" name="Text Placeholder 14"/>
          <p:cNvSpPr>
            <a:spLocks noGrp="1"/>
          </p:cNvSpPr>
          <p:nvPr>
            <p:ph type="body" sz="quarter" idx="24" hasCustomPrompt="1"/>
          </p:nvPr>
        </p:nvSpPr>
        <p:spPr>
          <a:xfrm>
            <a:off x="6234242" y="1991218"/>
            <a:ext cx="2636644" cy="3984096"/>
          </a:xfrm>
          <a:solidFill>
            <a:srgbClr val="108480"/>
          </a:solidFill>
          <a:effectLst>
            <a:outerShdw dist="63500" dir="1800000" sx="101000" sy="101000" algn="tl" rotWithShape="0">
              <a:srgbClr val="00413D"/>
            </a:outerShdw>
          </a:effectLst>
        </p:spPr>
        <p:txBody>
          <a:bodyPr lIns="180000" tIns="180000" rIns="180000" bIns="180000" anchor="ctr">
            <a:normAutofit/>
          </a:bodyPr>
          <a:lstStyle>
            <a:lvl1pPr marL="0" indent="0">
              <a:buNone/>
              <a:defRPr sz="2000" b="1" i="0">
                <a:solidFill>
                  <a:schemeClr val="bg1"/>
                </a:solidFill>
                <a:effectLst/>
                <a:latin typeface="+mn-lt"/>
                <a:ea typeface="Arial" charset="0"/>
                <a:cs typeface="Arial" charset="0"/>
              </a:defRPr>
            </a:lvl1pPr>
          </a:lstStyle>
          <a:p>
            <a:pPr lvl="0"/>
            <a:r>
              <a:rPr lang="en-US"/>
              <a:t>Title</a:t>
            </a:r>
          </a:p>
        </p:txBody>
      </p:sp>
      <p:sp>
        <p:nvSpPr>
          <p:cNvPr id="24" name="Text Placeholder 14"/>
          <p:cNvSpPr>
            <a:spLocks noGrp="1"/>
          </p:cNvSpPr>
          <p:nvPr>
            <p:ph type="body" sz="quarter" idx="25" hasCustomPrompt="1"/>
          </p:nvPr>
        </p:nvSpPr>
        <p:spPr>
          <a:xfrm>
            <a:off x="9147369" y="1991218"/>
            <a:ext cx="2636644" cy="3984096"/>
          </a:xfrm>
          <a:solidFill>
            <a:srgbClr val="108480"/>
          </a:solidFill>
          <a:effectLst>
            <a:outerShdw dist="63500" dir="1800000" sx="101000" sy="101000" algn="tl" rotWithShape="0">
              <a:srgbClr val="00413D"/>
            </a:outerShdw>
          </a:effectLst>
        </p:spPr>
        <p:txBody>
          <a:bodyPr lIns="180000" tIns="180000" rIns="180000" bIns="180000" anchor="ctr">
            <a:normAutofit/>
          </a:bodyPr>
          <a:lstStyle>
            <a:lvl1pPr marL="0" indent="0">
              <a:buNone/>
              <a:defRPr sz="2000" b="1" i="0">
                <a:solidFill>
                  <a:schemeClr val="bg1"/>
                </a:solidFill>
                <a:effectLst/>
                <a:latin typeface="+mn-lt"/>
                <a:ea typeface="Arial" charset="0"/>
                <a:cs typeface="Arial" charset="0"/>
              </a:defRPr>
            </a:lvl1pPr>
          </a:lstStyle>
          <a:p>
            <a:pPr lvl="0"/>
            <a:r>
              <a:rPr lang="en-US"/>
              <a:t>Title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ndard with Large Picture">
    <p:spTree>
      <p:nvGrpSpPr>
        <p:cNvPr id="1" name=""/>
        <p:cNvGrpSpPr/>
        <p:nvPr/>
      </p:nvGrpSpPr>
      <p:grpSpPr>
        <a:xfrm>
          <a:off x="0" y="0"/>
          <a:ext cx="0" cy="0"/>
          <a:chOff x="0" y="0"/>
          <a:chExt cx="0" cy="0"/>
        </a:xfrm>
      </p:grpSpPr>
      <p:sp>
        <p:nvSpPr>
          <p:cNvPr id="13" name="Picture Placeholder 9"/>
          <p:cNvSpPr>
            <a:spLocks noGrp="1"/>
          </p:cNvSpPr>
          <p:nvPr>
            <p:ph type="pic" sz="quarter" idx="10"/>
          </p:nvPr>
        </p:nvSpPr>
        <p:spPr>
          <a:xfrm>
            <a:off x="6959600" y="0"/>
            <a:ext cx="5232400" cy="6858000"/>
          </a:xfrm>
        </p:spPr>
        <p:txBody>
          <a:bodyPr/>
          <a:lstStyle>
            <a:lvl1pPr>
              <a:defRPr>
                <a:latin typeface="+mn-lt"/>
              </a:defRPr>
            </a:lvl1pPr>
          </a:lstStyle>
          <a:p>
            <a:r>
              <a:rPr lang="en-US"/>
              <a:t>Click icon to add picture</a:t>
            </a:r>
          </a:p>
        </p:txBody>
      </p:sp>
      <p:cxnSp>
        <p:nvCxnSpPr>
          <p:cNvPr id="16" name="Straight Connector 15">
            <a:extLst>
              <a:ext uri="{FF2B5EF4-FFF2-40B4-BE49-F238E27FC236}">
                <a16:creationId xmlns:a16="http://schemas.microsoft.com/office/drawing/2014/main" id="{77FAAD11-808D-A64B-800E-C77A92CA28BD}"/>
              </a:ext>
            </a:extLst>
          </p:cNvPr>
          <p:cNvCxnSpPr>
            <a:cxnSpLocks/>
          </p:cNvCxnSpPr>
          <p:nvPr userDrawn="1"/>
        </p:nvCxnSpPr>
        <p:spPr>
          <a:xfrm flipH="1">
            <a:off x="407988" y="1693046"/>
            <a:ext cx="441646" cy="0"/>
          </a:xfrm>
          <a:prstGeom prst="line">
            <a:avLst/>
          </a:prstGeom>
          <a:ln w="50800">
            <a:solidFill>
              <a:srgbClr val="108480"/>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184A98E-4336-744A-81DA-42B2FA54AF5D}"/>
              </a:ext>
            </a:extLst>
          </p:cNvPr>
          <p:cNvSpPr/>
          <p:nvPr userDrawn="1"/>
        </p:nvSpPr>
        <p:spPr>
          <a:xfrm>
            <a:off x="-3" y="0"/>
            <a:ext cx="119065" cy="6858000"/>
          </a:xfrm>
          <a:prstGeom prst="rect">
            <a:avLst/>
          </a:prstGeom>
          <a:solidFill>
            <a:srgbClr val="1084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mn-lt"/>
              <a:ea typeface="Arial" charset="0"/>
              <a:cs typeface="Arial" charset="0"/>
            </a:endParaRP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987" y="6273487"/>
            <a:ext cx="1063503" cy="252393"/>
          </a:xfrm>
          <a:prstGeom prst="rect">
            <a:avLst/>
          </a:prstGeom>
        </p:spPr>
      </p:pic>
      <p:sp>
        <p:nvSpPr>
          <p:cNvPr id="21" name="Text Placeholder 2"/>
          <p:cNvSpPr>
            <a:spLocks noGrp="1"/>
          </p:cNvSpPr>
          <p:nvPr>
            <p:ph type="body" sz="quarter" idx="14" hasCustomPrompt="1"/>
          </p:nvPr>
        </p:nvSpPr>
        <p:spPr>
          <a:xfrm>
            <a:off x="407988" y="334384"/>
            <a:ext cx="6264275" cy="496888"/>
          </a:xfrm>
        </p:spPr>
        <p:txBody>
          <a:bodyPr lIns="0" tIns="0" rIns="0" bIns="0" anchor="b"/>
          <a:lstStyle>
            <a:lvl1pPr marL="0" indent="0">
              <a:buNone/>
              <a:defRPr b="1" baseline="0">
                <a:solidFill>
                  <a:schemeClr val="tx1"/>
                </a:solidFill>
                <a:latin typeface="+mn-lt"/>
              </a:defRPr>
            </a:lvl1pPr>
            <a:lvl2pPr marL="457200" indent="0">
              <a:buNone/>
              <a:defRPr>
                <a:solidFill>
                  <a:srgbClr val="848383"/>
                </a:solidFill>
              </a:defRPr>
            </a:lvl2pPr>
            <a:lvl3pPr marL="914400" indent="0">
              <a:buNone/>
              <a:defRPr>
                <a:solidFill>
                  <a:srgbClr val="848383"/>
                </a:solidFill>
              </a:defRPr>
            </a:lvl3pPr>
            <a:lvl4pPr marL="1371600" indent="0">
              <a:buNone/>
              <a:defRPr>
                <a:solidFill>
                  <a:srgbClr val="848383"/>
                </a:solidFill>
              </a:defRPr>
            </a:lvl4pPr>
            <a:lvl5pPr marL="1828800" indent="0">
              <a:buNone/>
              <a:defRPr>
                <a:solidFill>
                  <a:srgbClr val="848383"/>
                </a:solidFill>
              </a:defRPr>
            </a:lvl5pPr>
          </a:lstStyle>
          <a:p>
            <a:pPr lvl="0"/>
            <a:r>
              <a:rPr lang="en-US"/>
              <a:t>SUBHEADING</a:t>
            </a:r>
          </a:p>
        </p:txBody>
      </p:sp>
      <p:sp>
        <p:nvSpPr>
          <p:cNvPr id="22" name="Text Placeholder 2"/>
          <p:cNvSpPr>
            <a:spLocks noGrp="1"/>
          </p:cNvSpPr>
          <p:nvPr>
            <p:ph type="body" sz="quarter" idx="15" hasCustomPrompt="1"/>
          </p:nvPr>
        </p:nvSpPr>
        <p:spPr>
          <a:xfrm>
            <a:off x="407988" y="831272"/>
            <a:ext cx="6264275" cy="563602"/>
          </a:xfrm>
        </p:spPr>
        <p:txBody>
          <a:bodyPr lIns="0" tIns="0" rIns="0" bIns="0" anchor="b">
            <a:noAutofit/>
          </a:bodyPr>
          <a:lstStyle>
            <a:lvl1pPr marL="0" indent="0">
              <a:buNone/>
              <a:defRPr sz="3600" b="1" baseline="0">
                <a:solidFill>
                  <a:srgbClr val="108480"/>
                </a:solidFill>
                <a:latin typeface="+mn-lt"/>
              </a:defRPr>
            </a:lvl1pPr>
            <a:lvl2pPr marL="457200" indent="0">
              <a:buNone/>
              <a:defRPr>
                <a:solidFill>
                  <a:srgbClr val="848383"/>
                </a:solidFill>
              </a:defRPr>
            </a:lvl2pPr>
            <a:lvl3pPr marL="914400" indent="0">
              <a:buNone/>
              <a:defRPr>
                <a:solidFill>
                  <a:srgbClr val="848383"/>
                </a:solidFill>
              </a:defRPr>
            </a:lvl3pPr>
            <a:lvl4pPr marL="1371600" indent="0">
              <a:buNone/>
              <a:defRPr>
                <a:solidFill>
                  <a:srgbClr val="848383"/>
                </a:solidFill>
              </a:defRPr>
            </a:lvl4pPr>
            <a:lvl5pPr marL="1828800" indent="0">
              <a:buNone/>
              <a:defRPr>
                <a:solidFill>
                  <a:srgbClr val="848383"/>
                </a:solidFill>
              </a:defRPr>
            </a:lvl5pPr>
          </a:lstStyle>
          <a:p>
            <a:pPr lvl="0"/>
            <a:r>
              <a:rPr lang="en-US"/>
              <a:t>HEADING</a:t>
            </a:r>
          </a:p>
        </p:txBody>
      </p:sp>
      <p:sp>
        <p:nvSpPr>
          <p:cNvPr id="24" name="Text Placeholder 5"/>
          <p:cNvSpPr>
            <a:spLocks noGrp="1"/>
          </p:cNvSpPr>
          <p:nvPr>
            <p:ph type="body" sz="quarter" idx="16" hasCustomPrompt="1"/>
          </p:nvPr>
        </p:nvSpPr>
        <p:spPr>
          <a:xfrm>
            <a:off x="407987" y="1991215"/>
            <a:ext cx="6264275" cy="4030663"/>
          </a:xfrm>
        </p:spPr>
        <p:txBody>
          <a:bodyPr lIns="0" tIns="0" rIns="0" bIns="0">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Body copy goes here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ndard with Small Picture">
    <p:spTree>
      <p:nvGrpSpPr>
        <p:cNvPr id="1" name=""/>
        <p:cNvGrpSpPr/>
        <p:nvPr/>
      </p:nvGrpSpPr>
      <p:grpSpPr>
        <a:xfrm>
          <a:off x="0" y="0"/>
          <a:ext cx="0" cy="0"/>
          <a:chOff x="0" y="0"/>
          <a:chExt cx="0" cy="0"/>
        </a:xfrm>
      </p:grpSpPr>
      <p:sp>
        <p:nvSpPr>
          <p:cNvPr id="13" name="Picture Placeholder 9"/>
          <p:cNvSpPr>
            <a:spLocks noGrp="1"/>
          </p:cNvSpPr>
          <p:nvPr>
            <p:ph type="pic" sz="quarter" idx="10"/>
          </p:nvPr>
        </p:nvSpPr>
        <p:spPr>
          <a:xfrm>
            <a:off x="6961188" y="1991215"/>
            <a:ext cx="4822825" cy="4030173"/>
          </a:xfrm>
        </p:spPr>
        <p:txBody>
          <a:bodyPr/>
          <a:lstStyle>
            <a:lvl1pPr>
              <a:defRPr>
                <a:latin typeface="+mn-lt"/>
              </a:defRPr>
            </a:lvl1pPr>
          </a:lstStyle>
          <a:p>
            <a:r>
              <a:rPr lang="en-US"/>
              <a:t>Click icon to add picture</a:t>
            </a:r>
          </a:p>
        </p:txBody>
      </p:sp>
      <p:cxnSp>
        <p:nvCxnSpPr>
          <p:cNvPr id="16" name="Straight Connector 15">
            <a:extLst>
              <a:ext uri="{FF2B5EF4-FFF2-40B4-BE49-F238E27FC236}">
                <a16:creationId xmlns:a16="http://schemas.microsoft.com/office/drawing/2014/main" id="{77FAAD11-808D-A64B-800E-C77A92CA28BD}"/>
              </a:ext>
            </a:extLst>
          </p:cNvPr>
          <p:cNvCxnSpPr>
            <a:cxnSpLocks/>
          </p:cNvCxnSpPr>
          <p:nvPr userDrawn="1"/>
        </p:nvCxnSpPr>
        <p:spPr>
          <a:xfrm flipH="1">
            <a:off x="407988" y="1693046"/>
            <a:ext cx="441646" cy="0"/>
          </a:xfrm>
          <a:prstGeom prst="line">
            <a:avLst/>
          </a:prstGeom>
          <a:ln w="50800">
            <a:solidFill>
              <a:srgbClr val="108480"/>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184A98E-4336-744A-81DA-42B2FA54AF5D}"/>
              </a:ext>
            </a:extLst>
          </p:cNvPr>
          <p:cNvSpPr/>
          <p:nvPr userDrawn="1"/>
        </p:nvSpPr>
        <p:spPr>
          <a:xfrm>
            <a:off x="-3" y="0"/>
            <a:ext cx="119065" cy="6858000"/>
          </a:xfrm>
          <a:prstGeom prst="rect">
            <a:avLst/>
          </a:prstGeom>
          <a:solidFill>
            <a:srgbClr val="1084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mn-lt"/>
              <a:ea typeface="Arial" charset="0"/>
              <a:cs typeface="Arial" charset="0"/>
            </a:endParaRP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987" y="6273487"/>
            <a:ext cx="1063503" cy="252393"/>
          </a:xfrm>
          <a:prstGeom prst="rect">
            <a:avLst/>
          </a:prstGeom>
        </p:spPr>
      </p:pic>
      <p:sp>
        <p:nvSpPr>
          <p:cNvPr id="21" name="Text Placeholder 2"/>
          <p:cNvSpPr>
            <a:spLocks noGrp="1"/>
          </p:cNvSpPr>
          <p:nvPr>
            <p:ph type="body" sz="quarter" idx="14" hasCustomPrompt="1"/>
          </p:nvPr>
        </p:nvSpPr>
        <p:spPr>
          <a:xfrm>
            <a:off x="407988" y="333374"/>
            <a:ext cx="11376025" cy="497897"/>
          </a:xfrm>
        </p:spPr>
        <p:txBody>
          <a:bodyPr lIns="0" tIns="0" rIns="0" bIns="0" anchor="b"/>
          <a:lstStyle>
            <a:lvl1pPr marL="0" indent="0">
              <a:buNone/>
              <a:defRPr b="1" baseline="0">
                <a:solidFill>
                  <a:schemeClr val="tx1"/>
                </a:solidFill>
                <a:latin typeface="+mn-lt"/>
              </a:defRPr>
            </a:lvl1pPr>
            <a:lvl2pPr marL="457200" indent="0">
              <a:buNone/>
              <a:defRPr>
                <a:solidFill>
                  <a:srgbClr val="848383"/>
                </a:solidFill>
              </a:defRPr>
            </a:lvl2pPr>
            <a:lvl3pPr marL="914400" indent="0">
              <a:buNone/>
              <a:defRPr>
                <a:solidFill>
                  <a:srgbClr val="848383"/>
                </a:solidFill>
              </a:defRPr>
            </a:lvl3pPr>
            <a:lvl4pPr marL="1371600" indent="0">
              <a:buNone/>
              <a:defRPr>
                <a:solidFill>
                  <a:srgbClr val="848383"/>
                </a:solidFill>
              </a:defRPr>
            </a:lvl4pPr>
            <a:lvl5pPr marL="1828800" indent="0">
              <a:buNone/>
              <a:defRPr>
                <a:solidFill>
                  <a:srgbClr val="848383"/>
                </a:solidFill>
              </a:defRPr>
            </a:lvl5pPr>
          </a:lstStyle>
          <a:p>
            <a:pPr lvl="0"/>
            <a:r>
              <a:rPr lang="en-US"/>
              <a:t>SUBHEADING</a:t>
            </a:r>
          </a:p>
        </p:txBody>
      </p:sp>
      <p:sp>
        <p:nvSpPr>
          <p:cNvPr id="22" name="Text Placeholder 2"/>
          <p:cNvSpPr>
            <a:spLocks noGrp="1"/>
          </p:cNvSpPr>
          <p:nvPr>
            <p:ph type="body" sz="quarter" idx="15" hasCustomPrompt="1"/>
          </p:nvPr>
        </p:nvSpPr>
        <p:spPr>
          <a:xfrm>
            <a:off x="407988" y="836613"/>
            <a:ext cx="11376025" cy="558261"/>
          </a:xfrm>
        </p:spPr>
        <p:txBody>
          <a:bodyPr lIns="0" tIns="0" rIns="0" bIns="0" anchor="b">
            <a:noAutofit/>
          </a:bodyPr>
          <a:lstStyle>
            <a:lvl1pPr marL="0" indent="0">
              <a:buNone/>
              <a:defRPr sz="3600" b="1" baseline="0">
                <a:solidFill>
                  <a:srgbClr val="108480"/>
                </a:solidFill>
                <a:latin typeface="+mn-lt"/>
              </a:defRPr>
            </a:lvl1pPr>
            <a:lvl2pPr marL="457200" indent="0">
              <a:buNone/>
              <a:defRPr>
                <a:solidFill>
                  <a:srgbClr val="848383"/>
                </a:solidFill>
              </a:defRPr>
            </a:lvl2pPr>
            <a:lvl3pPr marL="914400" indent="0">
              <a:buNone/>
              <a:defRPr>
                <a:solidFill>
                  <a:srgbClr val="848383"/>
                </a:solidFill>
              </a:defRPr>
            </a:lvl3pPr>
            <a:lvl4pPr marL="1371600" indent="0">
              <a:buNone/>
              <a:defRPr>
                <a:solidFill>
                  <a:srgbClr val="848383"/>
                </a:solidFill>
              </a:defRPr>
            </a:lvl4pPr>
            <a:lvl5pPr marL="1828800" indent="0">
              <a:buNone/>
              <a:defRPr>
                <a:solidFill>
                  <a:srgbClr val="848383"/>
                </a:solidFill>
              </a:defRPr>
            </a:lvl5pPr>
          </a:lstStyle>
          <a:p>
            <a:pPr lvl="0"/>
            <a:r>
              <a:rPr lang="en-US"/>
              <a:t>HEADING</a:t>
            </a:r>
          </a:p>
        </p:txBody>
      </p:sp>
      <p:sp>
        <p:nvSpPr>
          <p:cNvPr id="24" name="Text Placeholder 5"/>
          <p:cNvSpPr>
            <a:spLocks noGrp="1"/>
          </p:cNvSpPr>
          <p:nvPr>
            <p:ph type="body" sz="quarter" idx="16" hasCustomPrompt="1"/>
          </p:nvPr>
        </p:nvSpPr>
        <p:spPr>
          <a:xfrm>
            <a:off x="407987" y="1991215"/>
            <a:ext cx="6264275" cy="4030663"/>
          </a:xfrm>
        </p:spPr>
        <p:txBody>
          <a:bodyPr lIns="0" tIns="0" rIns="0" bIns="0">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Body copy goes here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bg>
      <p:bgPr>
        <a:solidFill>
          <a:srgbClr val="108480"/>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4" hasCustomPrompt="1"/>
          </p:nvPr>
        </p:nvSpPr>
        <p:spPr>
          <a:xfrm>
            <a:off x="407986" y="1921144"/>
            <a:ext cx="11376027" cy="288925"/>
          </a:xfrm>
        </p:spPr>
        <p:txBody>
          <a:bodyPr lIns="0" tIns="0" rIns="0" bIns="0" anchor="b">
            <a:noAutofit/>
          </a:bodyPr>
          <a:lstStyle>
            <a:lvl1pPr marL="0" indent="0">
              <a:buNone/>
              <a:defRPr sz="2000" b="1" i="0">
                <a:solidFill>
                  <a:schemeClr val="bg1"/>
                </a:solidFill>
                <a:latin typeface="+mn-lt"/>
                <a:ea typeface="Arial" charset="0"/>
                <a:cs typeface="Arial"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MONTH 2020</a:t>
            </a:r>
          </a:p>
        </p:txBody>
      </p:sp>
      <p:sp>
        <p:nvSpPr>
          <p:cNvPr id="7" name="Text Placeholder 11"/>
          <p:cNvSpPr>
            <a:spLocks noGrp="1"/>
          </p:cNvSpPr>
          <p:nvPr>
            <p:ph type="body" sz="quarter" idx="15" hasCustomPrompt="1"/>
          </p:nvPr>
        </p:nvSpPr>
        <p:spPr>
          <a:xfrm>
            <a:off x="407986" y="2477327"/>
            <a:ext cx="11376027" cy="451940"/>
          </a:xfrm>
        </p:spPr>
        <p:txBody>
          <a:bodyPr lIns="0" tIns="0" rIns="0" bIns="0" anchor="b">
            <a:noAutofit/>
          </a:bodyPr>
          <a:lstStyle>
            <a:lvl1pPr marL="0" indent="0">
              <a:buNone/>
              <a:defRPr sz="2800" b="1" i="0" baseline="0">
                <a:solidFill>
                  <a:schemeClr val="bg1"/>
                </a:solidFill>
                <a:latin typeface="+mn-lt"/>
                <a:ea typeface="Arial" charset="0"/>
                <a:cs typeface="Arial"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SUBHEADING</a:t>
            </a:r>
          </a:p>
        </p:txBody>
      </p:sp>
      <p:sp>
        <p:nvSpPr>
          <p:cNvPr id="8" name="Text Placeholder 2"/>
          <p:cNvSpPr>
            <a:spLocks noGrp="1"/>
          </p:cNvSpPr>
          <p:nvPr>
            <p:ph type="body" sz="quarter" idx="16" hasCustomPrompt="1"/>
          </p:nvPr>
        </p:nvSpPr>
        <p:spPr>
          <a:xfrm>
            <a:off x="407988" y="2942999"/>
            <a:ext cx="11376025" cy="496888"/>
          </a:xfrm>
        </p:spPr>
        <p:txBody>
          <a:bodyPr lIns="0" tIns="0" rIns="0" bIns="0" anchor="b">
            <a:noAutofit/>
          </a:bodyPr>
          <a:lstStyle>
            <a:lvl1pPr marL="0" indent="0">
              <a:buNone/>
              <a:defRPr sz="3600" b="1" baseline="0">
                <a:solidFill>
                  <a:schemeClr val="bg1"/>
                </a:solidFill>
                <a:latin typeface="+mn-lt"/>
              </a:defRPr>
            </a:lvl1pPr>
            <a:lvl2pPr marL="457200" indent="0">
              <a:buNone/>
              <a:defRPr>
                <a:solidFill>
                  <a:srgbClr val="848383"/>
                </a:solidFill>
              </a:defRPr>
            </a:lvl2pPr>
            <a:lvl3pPr marL="914400" indent="0">
              <a:buNone/>
              <a:defRPr>
                <a:solidFill>
                  <a:srgbClr val="848383"/>
                </a:solidFill>
              </a:defRPr>
            </a:lvl3pPr>
            <a:lvl4pPr marL="1371600" indent="0">
              <a:buNone/>
              <a:defRPr>
                <a:solidFill>
                  <a:srgbClr val="848383"/>
                </a:solidFill>
              </a:defRPr>
            </a:lvl4pPr>
            <a:lvl5pPr marL="1828800" indent="0">
              <a:buNone/>
              <a:defRPr>
                <a:solidFill>
                  <a:srgbClr val="848383"/>
                </a:solidFill>
              </a:defRPr>
            </a:lvl5pPr>
          </a:lstStyle>
          <a:p>
            <a:pPr lvl="0"/>
            <a:r>
              <a:rPr lang="en-US"/>
              <a:t>PRESENTATION TITLE</a:t>
            </a:r>
          </a:p>
        </p:txBody>
      </p:sp>
      <p:cxnSp>
        <p:nvCxnSpPr>
          <p:cNvPr id="13" name="Straight Connector 12">
            <a:extLst>
              <a:ext uri="{FF2B5EF4-FFF2-40B4-BE49-F238E27FC236}">
                <a16:creationId xmlns:a16="http://schemas.microsoft.com/office/drawing/2014/main" id="{D9F266CC-B6DE-8445-AB7B-F678963DD646}"/>
              </a:ext>
            </a:extLst>
          </p:cNvPr>
          <p:cNvCxnSpPr>
            <a:cxnSpLocks/>
          </p:cNvCxnSpPr>
          <p:nvPr userDrawn="1"/>
        </p:nvCxnSpPr>
        <p:spPr>
          <a:xfrm flipH="1">
            <a:off x="407988" y="4038716"/>
            <a:ext cx="441646"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140" y="4305975"/>
            <a:ext cx="2195512" cy="521045"/>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1">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19062" y="0"/>
            <a:ext cx="12072938" cy="6858000"/>
          </a:xfrm>
        </p:spPr>
        <p:txBody>
          <a:bodyPr/>
          <a:lstStyle/>
          <a:p>
            <a:r>
              <a:rPr lang="en-US"/>
              <a:t>Click icon to add picture</a:t>
            </a:r>
          </a:p>
        </p:txBody>
      </p:sp>
      <p:sp>
        <p:nvSpPr>
          <p:cNvPr id="2" name="Rectangle 1">
            <a:extLst>
              <a:ext uri="{FF2B5EF4-FFF2-40B4-BE49-F238E27FC236}">
                <a16:creationId xmlns:a16="http://schemas.microsoft.com/office/drawing/2014/main" id="{7184A98E-4336-744A-81DA-42B2FA54AF5D}"/>
              </a:ext>
            </a:extLst>
          </p:cNvPr>
          <p:cNvSpPr/>
          <p:nvPr userDrawn="1"/>
        </p:nvSpPr>
        <p:spPr>
          <a:xfrm>
            <a:off x="-3" y="0"/>
            <a:ext cx="119066" cy="6858000"/>
          </a:xfrm>
          <a:prstGeom prst="rect">
            <a:avLst/>
          </a:prstGeom>
          <a:solidFill>
            <a:srgbClr val="1084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Arial" charset="0"/>
              <a:ea typeface="Arial" charset="0"/>
              <a:cs typeface="Arial" charset="0"/>
            </a:endParaRPr>
          </a:p>
        </p:txBody>
      </p:sp>
      <p:sp>
        <p:nvSpPr>
          <p:cNvPr id="5" name="TextBox 4">
            <a:extLst>
              <a:ext uri="{FF2B5EF4-FFF2-40B4-BE49-F238E27FC236}">
                <a16:creationId xmlns:a16="http://schemas.microsoft.com/office/drawing/2014/main" id="{550FE800-1018-4B49-AE29-BC84A6FBE287}"/>
              </a:ext>
            </a:extLst>
          </p:cNvPr>
          <p:cNvSpPr txBox="1"/>
          <p:nvPr userDrawn="1"/>
        </p:nvSpPr>
        <p:spPr>
          <a:xfrm>
            <a:off x="1830590" y="6251265"/>
            <a:ext cx="261941" cy="251135"/>
          </a:xfrm>
          <a:prstGeom prst="rect">
            <a:avLst/>
          </a:prstGeom>
          <a:noFill/>
        </p:spPr>
        <p:txBody>
          <a:bodyPr wrap="none" lIns="0" tIns="0" rIns="0" bIns="0" rtlCol="0" anchor="t">
            <a:noAutofit/>
          </a:bodyPr>
          <a:lstStyle/>
          <a:p>
            <a:pPr>
              <a:lnSpc>
                <a:spcPts val="2000"/>
              </a:lnSpc>
            </a:pPr>
            <a:fld id="{D3E0E3D2-2085-4847-9AF8-1FEE0278F65D}" type="slidenum">
              <a:rPr lang="en-GB" sz="1050" b="1" i="0" smtClean="0">
                <a:solidFill>
                  <a:schemeClr val="bg1"/>
                </a:solidFill>
                <a:latin typeface="+mn-lt"/>
                <a:ea typeface="Arial" charset="0"/>
                <a:cs typeface="Arial" charset="0"/>
              </a:rPr>
              <a:t>‹#›</a:t>
            </a:fld>
            <a:endParaRPr lang="en-GB" sz="1050" b="1" i="0">
              <a:solidFill>
                <a:schemeClr val="bg1"/>
              </a:solidFill>
              <a:latin typeface="+mn-lt"/>
              <a:ea typeface="Arial" charset="0"/>
              <a:cs typeface="Arial" charset="0"/>
            </a:endParaRPr>
          </a:p>
        </p:txBody>
      </p:sp>
      <p:cxnSp>
        <p:nvCxnSpPr>
          <p:cNvPr id="6" name="Straight Connector 5">
            <a:extLst>
              <a:ext uri="{FF2B5EF4-FFF2-40B4-BE49-F238E27FC236}">
                <a16:creationId xmlns:a16="http://schemas.microsoft.com/office/drawing/2014/main" id="{53443AF2-C66B-FD4D-A358-8E85BAD0674B}"/>
              </a:ext>
            </a:extLst>
          </p:cNvPr>
          <p:cNvCxnSpPr>
            <a:cxnSpLocks/>
          </p:cNvCxnSpPr>
          <p:nvPr userDrawn="1"/>
        </p:nvCxnSpPr>
        <p:spPr>
          <a:xfrm>
            <a:off x="1685480" y="6273490"/>
            <a:ext cx="0" cy="2511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988" y="6273491"/>
            <a:ext cx="1063505" cy="252394"/>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19062" y="0"/>
            <a:ext cx="5976938" cy="6858000"/>
          </a:xfrm>
        </p:spPr>
        <p:txBody>
          <a:bodyPr/>
          <a:lstStyle/>
          <a:p>
            <a:r>
              <a:rPr lang="en-US"/>
              <a:t>Click icon to add picture</a:t>
            </a:r>
          </a:p>
        </p:txBody>
      </p:sp>
      <p:sp>
        <p:nvSpPr>
          <p:cNvPr id="6" name="Picture Placeholder 3"/>
          <p:cNvSpPr>
            <a:spLocks noGrp="1"/>
          </p:cNvSpPr>
          <p:nvPr>
            <p:ph type="pic" sz="quarter" idx="12"/>
          </p:nvPr>
        </p:nvSpPr>
        <p:spPr>
          <a:xfrm>
            <a:off x="6096001" y="0"/>
            <a:ext cx="6095999" cy="6858000"/>
          </a:xfrm>
        </p:spPr>
        <p:txBody>
          <a:bodyPr/>
          <a:lstStyle/>
          <a:p>
            <a:r>
              <a:rPr lang="en-US"/>
              <a:t>Click icon to add picture</a:t>
            </a:r>
          </a:p>
        </p:txBody>
      </p:sp>
      <p:sp>
        <p:nvSpPr>
          <p:cNvPr id="8" name="Rectangle 7">
            <a:extLst>
              <a:ext uri="{FF2B5EF4-FFF2-40B4-BE49-F238E27FC236}">
                <a16:creationId xmlns:a16="http://schemas.microsoft.com/office/drawing/2014/main" id="{7184A98E-4336-744A-81DA-42B2FA54AF5D}"/>
              </a:ext>
            </a:extLst>
          </p:cNvPr>
          <p:cNvSpPr/>
          <p:nvPr userDrawn="1"/>
        </p:nvSpPr>
        <p:spPr>
          <a:xfrm>
            <a:off x="-3" y="0"/>
            <a:ext cx="119065" cy="6858000"/>
          </a:xfrm>
          <a:prstGeom prst="rect">
            <a:avLst/>
          </a:prstGeom>
          <a:solidFill>
            <a:srgbClr val="1084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mn-lt"/>
              <a:ea typeface="Arial" charset="0"/>
              <a:cs typeface="Arial"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3">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19063" y="0"/>
            <a:ext cx="5976936" cy="3429000"/>
          </a:xfrm>
        </p:spPr>
        <p:txBody>
          <a:bodyPr/>
          <a:lstStyle/>
          <a:p>
            <a:r>
              <a:rPr lang="en-US"/>
              <a:t>Click icon to add picture</a:t>
            </a:r>
          </a:p>
        </p:txBody>
      </p:sp>
      <p:sp>
        <p:nvSpPr>
          <p:cNvPr id="5" name="Picture Placeholder 3"/>
          <p:cNvSpPr>
            <a:spLocks noGrp="1"/>
          </p:cNvSpPr>
          <p:nvPr>
            <p:ph type="pic" sz="quarter" idx="11"/>
          </p:nvPr>
        </p:nvSpPr>
        <p:spPr>
          <a:xfrm>
            <a:off x="119062" y="3429000"/>
            <a:ext cx="5976938" cy="3429000"/>
          </a:xfrm>
        </p:spPr>
        <p:txBody>
          <a:bodyPr/>
          <a:lstStyle/>
          <a:p>
            <a:r>
              <a:rPr lang="en-US"/>
              <a:t>Click icon to add picture</a:t>
            </a:r>
          </a:p>
        </p:txBody>
      </p:sp>
      <p:sp>
        <p:nvSpPr>
          <p:cNvPr id="6" name="Picture Placeholder 3"/>
          <p:cNvSpPr>
            <a:spLocks noGrp="1"/>
          </p:cNvSpPr>
          <p:nvPr>
            <p:ph type="pic" sz="quarter" idx="12"/>
          </p:nvPr>
        </p:nvSpPr>
        <p:spPr>
          <a:xfrm>
            <a:off x="6096001" y="0"/>
            <a:ext cx="6095999" cy="6858000"/>
          </a:xfrm>
        </p:spPr>
        <p:txBody>
          <a:bodyPr/>
          <a:lstStyle/>
          <a:p>
            <a:r>
              <a:rPr lang="en-US"/>
              <a:t>Click icon to add picture</a:t>
            </a:r>
          </a:p>
        </p:txBody>
      </p:sp>
      <p:sp>
        <p:nvSpPr>
          <p:cNvPr id="8" name="Rectangle 7">
            <a:extLst>
              <a:ext uri="{FF2B5EF4-FFF2-40B4-BE49-F238E27FC236}">
                <a16:creationId xmlns:a16="http://schemas.microsoft.com/office/drawing/2014/main" id="{7184A98E-4336-744A-81DA-42B2FA54AF5D}"/>
              </a:ext>
            </a:extLst>
          </p:cNvPr>
          <p:cNvSpPr/>
          <p:nvPr userDrawn="1"/>
        </p:nvSpPr>
        <p:spPr>
          <a:xfrm>
            <a:off x="-3" y="0"/>
            <a:ext cx="119065" cy="6858000"/>
          </a:xfrm>
          <a:prstGeom prst="rect">
            <a:avLst/>
          </a:prstGeom>
          <a:solidFill>
            <a:srgbClr val="1084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mn-lt"/>
              <a:ea typeface="Arial" charset="0"/>
              <a:cs typeface="Arial"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4">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19064" y="0"/>
            <a:ext cx="5976935" cy="3429000"/>
          </a:xfrm>
        </p:spPr>
        <p:txBody>
          <a:bodyPr/>
          <a:lstStyle/>
          <a:p>
            <a:r>
              <a:rPr lang="en-US"/>
              <a:t>Click icon to add picture</a:t>
            </a:r>
          </a:p>
        </p:txBody>
      </p:sp>
      <p:sp>
        <p:nvSpPr>
          <p:cNvPr id="5" name="Picture Placeholder 3"/>
          <p:cNvSpPr>
            <a:spLocks noGrp="1"/>
          </p:cNvSpPr>
          <p:nvPr>
            <p:ph type="pic" sz="quarter" idx="11"/>
          </p:nvPr>
        </p:nvSpPr>
        <p:spPr>
          <a:xfrm>
            <a:off x="119063" y="3429000"/>
            <a:ext cx="5976937" cy="3429000"/>
          </a:xfrm>
        </p:spPr>
        <p:txBody>
          <a:bodyPr/>
          <a:lstStyle/>
          <a:p>
            <a:r>
              <a:rPr lang="en-US"/>
              <a:t>Click icon to add picture</a:t>
            </a:r>
          </a:p>
        </p:txBody>
      </p:sp>
      <p:sp>
        <p:nvSpPr>
          <p:cNvPr id="6" name="Picture Placeholder 3"/>
          <p:cNvSpPr>
            <a:spLocks noGrp="1"/>
          </p:cNvSpPr>
          <p:nvPr>
            <p:ph type="pic" sz="quarter" idx="12"/>
          </p:nvPr>
        </p:nvSpPr>
        <p:spPr>
          <a:xfrm>
            <a:off x="6096001" y="0"/>
            <a:ext cx="6095999" cy="3429000"/>
          </a:xfrm>
        </p:spPr>
        <p:txBody>
          <a:bodyPr/>
          <a:lstStyle/>
          <a:p>
            <a:r>
              <a:rPr lang="en-US"/>
              <a:t>Click icon to add picture</a:t>
            </a:r>
          </a:p>
        </p:txBody>
      </p:sp>
      <p:sp>
        <p:nvSpPr>
          <p:cNvPr id="7" name="Picture Placeholder 3"/>
          <p:cNvSpPr>
            <a:spLocks noGrp="1"/>
          </p:cNvSpPr>
          <p:nvPr>
            <p:ph type="pic" sz="quarter" idx="13"/>
          </p:nvPr>
        </p:nvSpPr>
        <p:spPr>
          <a:xfrm>
            <a:off x="6096000" y="3429000"/>
            <a:ext cx="6095999" cy="3429000"/>
          </a:xfrm>
        </p:spPr>
        <p:txBody>
          <a:bodyPr/>
          <a:lstStyle/>
          <a:p>
            <a:r>
              <a:rPr lang="en-US"/>
              <a:t>Click icon to add picture</a:t>
            </a:r>
          </a:p>
        </p:txBody>
      </p:sp>
      <p:sp>
        <p:nvSpPr>
          <p:cNvPr id="8" name="Rectangle 7">
            <a:extLst>
              <a:ext uri="{FF2B5EF4-FFF2-40B4-BE49-F238E27FC236}">
                <a16:creationId xmlns:a16="http://schemas.microsoft.com/office/drawing/2014/main" id="{7184A98E-4336-744A-81DA-42B2FA54AF5D}"/>
              </a:ext>
            </a:extLst>
          </p:cNvPr>
          <p:cNvSpPr/>
          <p:nvPr userDrawn="1"/>
        </p:nvSpPr>
        <p:spPr>
          <a:xfrm>
            <a:off x="-3" y="0"/>
            <a:ext cx="119065" cy="6858000"/>
          </a:xfrm>
          <a:prstGeom prst="rect">
            <a:avLst/>
          </a:prstGeom>
          <a:solidFill>
            <a:srgbClr val="1084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mn-lt"/>
              <a:ea typeface="Arial" charset="0"/>
              <a:cs typeface="Arial"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Tex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19061" y="0"/>
            <a:ext cx="12072939" cy="6858000"/>
          </a:xfrm>
        </p:spPr>
        <p:txBody>
          <a:bodyPr/>
          <a:lstStyle/>
          <a:p>
            <a:r>
              <a:rPr lang="en-US"/>
              <a:t>Click icon to add picture</a:t>
            </a:r>
          </a:p>
        </p:txBody>
      </p:sp>
      <p:sp>
        <p:nvSpPr>
          <p:cNvPr id="8" name="Rectangle 7">
            <a:extLst>
              <a:ext uri="{FF2B5EF4-FFF2-40B4-BE49-F238E27FC236}">
                <a16:creationId xmlns:a16="http://schemas.microsoft.com/office/drawing/2014/main" id="{7184A98E-4336-744A-81DA-42B2FA54AF5D}"/>
              </a:ext>
            </a:extLst>
          </p:cNvPr>
          <p:cNvSpPr/>
          <p:nvPr userDrawn="1"/>
        </p:nvSpPr>
        <p:spPr>
          <a:xfrm>
            <a:off x="-3" y="0"/>
            <a:ext cx="119065" cy="6858000"/>
          </a:xfrm>
          <a:prstGeom prst="rect">
            <a:avLst/>
          </a:prstGeom>
          <a:solidFill>
            <a:srgbClr val="1084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mn-lt"/>
              <a:ea typeface="Arial" charset="0"/>
              <a:cs typeface="Arial" charset="0"/>
            </a:endParaRPr>
          </a:p>
        </p:txBody>
      </p:sp>
      <p:sp>
        <p:nvSpPr>
          <p:cNvPr id="5" name="Text Placeholder 5"/>
          <p:cNvSpPr>
            <a:spLocks noGrp="1"/>
          </p:cNvSpPr>
          <p:nvPr>
            <p:ph type="body" sz="quarter" idx="16" hasCustomPrompt="1"/>
          </p:nvPr>
        </p:nvSpPr>
        <p:spPr>
          <a:xfrm>
            <a:off x="407987" y="333376"/>
            <a:ext cx="6264275" cy="1366838"/>
          </a:xfrm>
          <a:solidFill>
            <a:srgbClr val="108480"/>
          </a:solidFill>
        </p:spPr>
        <p:txBody>
          <a:bodyPr lIns="144000" tIns="144000" rIns="144000" bIns="144000">
            <a:normAutofit/>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Body copy goes here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de Bar with Pictur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184A98E-4336-744A-81DA-42B2FA54AF5D}"/>
              </a:ext>
            </a:extLst>
          </p:cNvPr>
          <p:cNvSpPr/>
          <p:nvPr userDrawn="1"/>
        </p:nvSpPr>
        <p:spPr>
          <a:xfrm>
            <a:off x="-2" y="0"/>
            <a:ext cx="4943478" cy="6858000"/>
          </a:xfrm>
          <a:prstGeom prst="rect">
            <a:avLst/>
          </a:prstGeom>
          <a:solidFill>
            <a:srgbClr val="1084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mn-lt"/>
              <a:ea typeface="Arial" charset="0"/>
              <a:cs typeface="Arial" charset="0"/>
            </a:endParaRPr>
          </a:p>
        </p:txBody>
      </p:sp>
      <p:cxnSp>
        <p:nvCxnSpPr>
          <p:cNvPr id="16" name="Straight Connector 15">
            <a:extLst>
              <a:ext uri="{FF2B5EF4-FFF2-40B4-BE49-F238E27FC236}">
                <a16:creationId xmlns:a16="http://schemas.microsoft.com/office/drawing/2014/main" id="{77FAAD11-808D-A64B-800E-C77A92CA28BD}"/>
              </a:ext>
            </a:extLst>
          </p:cNvPr>
          <p:cNvCxnSpPr>
            <a:cxnSpLocks/>
          </p:cNvCxnSpPr>
          <p:nvPr userDrawn="1"/>
        </p:nvCxnSpPr>
        <p:spPr>
          <a:xfrm flipH="1">
            <a:off x="407988" y="1693046"/>
            <a:ext cx="441646"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 Placeholder 2"/>
          <p:cNvSpPr>
            <a:spLocks noGrp="1"/>
          </p:cNvSpPr>
          <p:nvPr>
            <p:ph type="body" sz="quarter" idx="14" hasCustomPrompt="1"/>
          </p:nvPr>
        </p:nvSpPr>
        <p:spPr>
          <a:xfrm>
            <a:off x="407989" y="334383"/>
            <a:ext cx="3959224" cy="502229"/>
          </a:xfrm>
        </p:spPr>
        <p:txBody>
          <a:bodyPr lIns="0" tIns="0" rIns="0" bIns="0" anchor="b"/>
          <a:lstStyle>
            <a:lvl1pPr marL="0" indent="0">
              <a:buNone/>
              <a:defRPr b="1" baseline="0">
                <a:solidFill>
                  <a:schemeClr val="bg1"/>
                </a:solidFill>
                <a:latin typeface="+mn-lt"/>
              </a:defRPr>
            </a:lvl1pPr>
            <a:lvl2pPr marL="457200" indent="0">
              <a:buNone/>
              <a:defRPr>
                <a:solidFill>
                  <a:srgbClr val="848383"/>
                </a:solidFill>
              </a:defRPr>
            </a:lvl2pPr>
            <a:lvl3pPr marL="914400" indent="0">
              <a:buNone/>
              <a:defRPr>
                <a:solidFill>
                  <a:srgbClr val="848383"/>
                </a:solidFill>
              </a:defRPr>
            </a:lvl3pPr>
            <a:lvl4pPr marL="1371600" indent="0">
              <a:buNone/>
              <a:defRPr>
                <a:solidFill>
                  <a:srgbClr val="848383"/>
                </a:solidFill>
              </a:defRPr>
            </a:lvl4pPr>
            <a:lvl5pPr marL="1828800" indent="0">
              <a:buNone/>
              <a:defRPr>
                <a:solidFill>
                  <a:srgbClr val="848383"/>
                </a:solidFill>
              </a:defRPr>
            </a:lvl5pPr>
          </a:lstStyle>
          <a:p>
            <a:pPr lvl="0"/>
            <a:r>
              <a:rPr lang="en-US"/>
              <a:t>HEADING</a:t>
            </a:r>
          </a:p>
        </p:txBody>
      </p:sp>
      <p:sp>
        <p:nvSpPr>
          <p:cNvPr id="22" name="Text Placeholder 2"/>
          <p:cNvSpPr>
            <a:spLocks noGrp="1"/>
          </p:cNvSpPr>
          <p:nvPr>
            <p:ph type="body" sz="quarter" idx="15" hasCustomPrompt="1"/>
          </p:nvPr>
        </p:nvSpPr>
        <p:spPr>
          <a:xfrm>
            <a:off x="407989" y="836612"/>
            <a:ext cx="3959224" cy="563603"/>
          </a:xfrm>
        </p:spPr>
        <p:txBody>
          <a:bodyPr lIns="0" tIns="0" rIns="0" bIns="0" anchor="b">
            <a:noAutofit/>
          </a:bodyPr>
          <a:lstStyle>
            <a:lvl1pPr marL="0" indent="0">
              <a:buNone/>
              <a:defRPr sz="3600" b="1" baseline="0">
                <a:solidFill>
                  <a:schemeClr val="bg1"/>
                </a:solidFill>
                <a:latin typeface="+mn-lt"/>
              </a:defRPr>
            </a:lvl1pPr>
            <a:lvl2pPr marL="457200" indent="0">
              <a:buNone/>
              <a:defRPr>
                <a:solidFill>
                  <a:srgbClr val="848383"/>
                </a:solidFill>
              </a:defRPr>
            </a:lvl2pPr>
            <a:lvl3pPr marL="914400" indent="0">
              <a:buNone/>
              <a:defRPr>
                <a:solidFill>
                  <a:srgbClr val="848383"/>
                </a:solidFill>
              </a:defRPr>
            </a:lvl3pPr>
            <a:lvl4pPr marL="1371600" indent="0">
              <a:buNone/>
              <a:defRPr>
                <a:solidFill>
                  <a:srgbClr val="848383"/>
                </a:solidFill>
              </a:defRPr>
            </a:lvl4pPr>
            <a:lvl5pPr marL="1828800" indent="0">
              <a:buNone/>
              <a:defRPr>
                <a:solidFill>
                  <a:srgbClr val="848383"/>
                </a:solidFill>
              </a:defRPr>
            </a:lvl5pPr>
          </a:lstStyle>
          <a:p>
            <a:pPr lvl="0"/>
            <a:r>
              <a:rPr lang="en-US"/>
              <a:t>SUBHEADING</a:t>
            </a:r>
          </a:p>
        </p:txBody>
      </p:sp>
      <p:sp>
        <p:nvSpPr>
          <p:cNvPr id="24" name="Text Placeholder 5"/>
          <p:cNvSpPr>
            <a:spLocks noGrp="1"/>
          </p:cNvSpPr>
          <p:nvPr>
            <p:ph type="body" sz="quarter" idx="16" hasCustomPrompt="1"/>
          </p:nvPr>
        </p:nvSpPr>
        <p:spPr>
          <a:xfrm>
            <a:off x="407988" y="1991215"/>
            <a:ext cx="3959225" cy="4030663"/>
          </a:xfrm>
        </p:spPr>
        <p:txBody>
          <a:bodyPr lIns="0" tIns="0" rIns="0" bIns="0">
            <a:normAutofit/>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Body copy goes here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988" y="6273491"/>
            <a:ext cx="1063505" cy="252394"/>
          </a:xfrm>
          <a:prstGeom prst="rect">
            <a:avLst/>
          </a:prstGeom>
        </p:spPr>
      </p:pic>
      <p:sp>
        <p:nvSpPr>
          <p:cNvPr id="10" name="Picture Placeholder 3"/>
          <p:cNvSpPr>
            <a:spLocks noGrp="1"/>
          </p:cNvSpPr>
          <p:nvPr>
            <p:ph type="pic" sz="quarter" idx="12"/>
          </p:nvPr>
        </p:nvSpPr>
        <p:spPr>
          <a:xfrm>
            <a:off x="4943475" y="0"/>
            <a:ext cx="7248525" cy="6858000"/>
          </a:xfrm>
        </p:spPr>
        <p:txBody>
          <a:bodyPr/>
          <a:lstStyle/>
          <a:p>
            <a:r>
              <a:rPr lang="en-US"/>
              <a:t>Click icon to add picture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ottom Bar with Pictur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184A98E-4336-744A-81DA-42B2FA54AF5D}"/>
              </a:ext>
            </a:extLst>
          </p:cNvPr>
          <p:cNvSpPr/>
          <p:nvPr userDrawn="1"/>
        </p:nvSpPr>
        <p:spPr>
          <a:xfrm>
            <a:off x="-3" y="1089026"/>
            <a:ext cx="12192003" cy="5768974"/>
          </a:xfrm>
          <a:prstGeom prst="rect">
            <a:avLst/>
          </a:prstGeom>
          <a:solidFill>
            <a:srgbClr val="1084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mn-lt"/>
              <a:ea typeface="Arial" charset="0"/>
              <a:cs typeface="Arial" charset="0"/>
            </a:endParaRPr>
          </a:p>
        </p:txBody>
      </p:sp>
      <p:sp>
        <p:nvSpPr>
          <p:cNvPr id="21" name="Text Placeholder 2"/>
          <p:cNvSpPr>
            <a:spLocks noGrp="1"/>
          </p:cNvSpPr>
          <p:nvPr>
            <p:ph type="body" sz="quarter" idx="15" hasCustomPrompt="1"/>
          </p:nvPr>
        </p:nvSpPr>
        <p:spPr>
          <a:xfrm>
            <a:off x="407988" y="334384"/>
            <a:ext cx="11376025" cy="502229"/>
          </a:xfrm>
        </p:spPr>
        <p:txBody>
          <a:bodyPr lIns="0" tIns="0" rIns="0" bIns="0" anchor="b">
            <a:normAutofit/>
          </a:bodyPr>
          <a:lstStyle>
            <a:lvl1pPr marL="0" indent="0">
              <a:buNone/>
              <a:defRPr sz="2800" b="1" baseline="0">
                <a:solidFill>
                  <a:srgbClr val="108480"/>
                </a:solidFill>
                <a:latin typeface="+mn-lt"/>
              </a:defRPr>
            </a:lvl1pPr>
            <a:lvl2pPr marL="457200" indent="0">
              <a:buNone/>
              <a:defRPr>
                <a:solidFill>
                  <a:srgbClr val="848383"/>
                </a:solidFill>
              </a:defRPr>
            </a:lvl2pPr>
            <a:lvl3pPr marL="914400" indent="0">
              <a:buNone/>
              <a:defRPr>
                <a:solidFill>
                  <a:srgbClr val="848383"/>
                </a:solidFill>
              </a:defRPr>
            </a:lvl3pPr>
            <a:lvl4pPr marL="1371600" indent="0">
              <a:buNone/>
              <a:defRPr>
                <a:solidFill>
                  <a:srgbClr val="848383"/>
                </a:solidFill>
              </a:defRPr>
            </a:lvl4pPr>
            <a:lvl5pPr marL="1828800" indent="0">
              <a:buNone/>
              <a:defRPr>
                <a:solidFill>
                  <a:srgbClr val="848383"/>
                </a:solidFill>
              </a:defRPr>
            </a:lvl5pPr>
          </a:lstStyle>
          <a:p>
            <a:pPr lvl="0"/>
            <a:r>
              <a:rPr lang="en-US"/>
              <a:t>HEADING: SUBHEADING GOES HERE</a:t>
            </a:r>
          </a:p>
        </p:txBody>
      </p:sp>
      <p:sp>
        <p:nvSpPr>
          <p:cNvPr id="24" name="Text Placeholder 5"/>
          <p:cNvSpPr>
            <a:spLocks noGrp="1"/>
          </p:cNvSpPr>
          <p:nvPr>
            <p:ph type="body" sz="quarter" idx="19" hasCustomPrompt="1"/>
          </p:nvPr>
        </p:nvSpPr>
        <p:spPr>
          <a:xfrm>
            <a:off x="407987" y="1376363"/>
            <a:ext cx="5688013" cy="4645515"/>
          </a:xfrm>
        </p:spPr>
        <p:txBody>
          <a:bodyPr>
            <a:normAutofit/>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Body copy goes here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988" y="6273491"/>
            <a:ext cx="1063505" cy="252394"/>
          </a:xfrm>
          <a:prstGeom prst="rect">
            <a:avLst/>
          </a:prstGeom>
        </p:spPr>
      </p:pic>
      <p:sp>
        <p:nvSpPr>
          <p:cNvPr id="14" name="Picture Placeholder 9"/>
          <p:cNvSpPr>
            <a:spLocks noGrp="1"/>
          </p:cNvSpPr>
          <p:nvPr>
            <p:ph type="pic" sz="quarter" idx="10"/>
          </p:nvPr>
        </p:nvSpPr>
        <p:spPr>
          <a:xfrm>
            <a:off x="6961188" y="1376363"/>
            <a:ext cx="4822825" cy="4645025"/>
          </a:xfrm>
        </p:spPr>
        <p:txBody>
          <a:bodyPr/>
          <a:lstStyle>
            <a:lvl1pPr>
              <a:defRPr>
                <a:latin typeface="+mn-lt"/>
              </a:defRPr>
            </a:lvl1pPr>
          </a:lstStyle>
          <a:p>
            <a:r>
              <a:rPr lang="en-US"/>
              <a:t>Click icon to add picture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ngle Line Heading">
    <p:spTree>
      <p:nvGrpSpPr>
        <p:cNvPr id="1" name=""/>
        <p:cNvGrpSpPr/>
        <p:nvPr/>
      </p:nvGrpSpPr>
      <p:grpSpPr>
        <a:xfrm>
          <a:off x="0" y="0"/>
          <a:ext cx="0" cy="0"/>
          <a:chOff x="0" y="0"/>
          <a:chExt cx="0" cy="0"/>
        </a:xfrm>
      </p:grpSpPr>
      <p:sp>
        <p:nvSpPr>
          <p:cNvPr id="21" name="Text Placeholder 2"/>
          <p:cNvSpPr>
            <a:spLocks noGrp="1"/>
          </p:cNvSpPr>
          <p:nvPr>
            <p:ph type="body" sz="quarter" idx="15" hasCustomPrompt="1"/>
          </p:nvPr>
        </p:nvSpPr>
        <p:spPr>
          <a:xfrm>
            <a:off x="407988" y="334384"/>
            <a:ext cx="11376025" cy="502229"/>
          </a:xfrm>
        </p:spPr>
        <p:txBody>
          <a:bodyPr lIns="0" tIns="0" rIns="0" bIns="0" anchor="b">
            <a:normAutofit/>
          </a:bodyPr>
          <a:lstStyle>
            <a:lvl1pPr marL="0" indent="0">
              <a:buNone/>
              <a:defRPr sz="2800" b="1" baseline="0">
                <a:solidFill>
                  <a:srgbClr val="108480"/>
                </a:solidFill>
                <a:latin typeface="+mn-lt"/>
              </a:defRPr>
            </a:lvl1pPr>
            <a:lvl2pPr marL="457200" indent="0">
              <a:buNone/>
              <a:defRPr>
                <a:solidFill>
                  <a:srgbClr val="848383"/>
                </a:solidFill>
              </a:defRPr>
            </a:lvl2pPr>
            <a:lvl3pPr marL="914400" indent="0">
              <a:buNone/>
              <a:defRPr>
                <a:solidFill>
                  <a:srgbClr val="848383"/>
                </a:solidFill>
              </a:defRPr>
            </a:lvl3pPr>
            <a:lvl4pPr marL="1371600" indent="0">
              <a:buNone/>
              <a:defRPr>
                <a:solidFill>
                  <a:srgbClr val="848383"/>
                </a:solidFill>
              </a:defRPr>
            </a:lvl4pPr>
            <a:lvl5pPr marL="1828800" indent="0">
              <a:buNone/>
              <a:defRPr>
                <a:solidFill>
                  <a:srgbClr val="848383"/>
                </a:solidFill>
              </a:defRPr>
            </a:lvl5pPr>
          </a:lstStyle>
          <a:p>
            <a:pPr lvl="0"/>
            <a:r>
              <a:rPr lang="en-US"/>
              <a:t>HEADING: SUBHEADING GOES HERE</a:t>
            </a:r>
          </a:p>
        </p:txBody>
      </p:sp>
      <p:sp>
        <p:nvSpPr>
          <p:cNvPr id="24" name="Text Placeholder 5"/>
          <p:cNvSpPr>
            <a:spLocks noGrp="1"/>
          </p:cNvSpPr>
          <p:nvPr>
            <p:ph type="body" sz="quarter" idx="19" hasCustomPrompt="1"/>
          </p:nvPr>
        </p:nvSpPr>
        <p:spPr>
          <a:xfrm>
            <a:off x="407987" y="1376363"/>
            <a:ext cx="11376026" cy="4645515"/>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Body copy goes here</a:t>
            </a:r>
          </a:p>
        </p:txBody>
      </p:sp>
      <p:sp>
        <p:nvSpPr>
          <p:cNvPr id="9" name="Rectangle 8">
            <a:extLst>
              <a:ext uri="{FF2B5EF4-FFF2-40B4-BE49-F238E27FC236}">
                <a16:creationId xmlns:a16="http://schemas.microsoft.com/office/drawing/2014/main" id="{7184A98E-4336-744A-81DA-42B2FA54AF5D}"/>
              </a:ext>
            </a:extLst>
          </p:cNvPr>
          <p:cNvSpPr/>
          <p:nvPr userDrawn="1"/>
        </p:nvSpPr>
        <p:spPr>
          <a:xfrm>
            <a:off x="-3" y="0"/>
            <a:ext cx="119065" cy="6858000"/>
          </a:xfrm>
          <a:prstGeom prst="rect">
            <a:avLst/>
          </a:prstGeom>
          <a:solidFill>
            <a:srgbClr val="1084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mn-lt"/>
              <a:ea typeface="Arial" charset="0"/>
              <a:cs typeface="Arial" charset="0"/>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987" y="6273487"/>
            <a:ext cx="1063503" cy="252393"/>
          </a:xfrm>
          <a:prstGeom prst="rect">
            <a:avLst/>
          </a:prstGeom>
        </p:spPr>
      </p:pic>
      <p:cxnSp>
        <p:nvCxnSpPr>
          <p:cNvPr id="18" name="Straight Connector 17">
            <a:extLst>
              <a:ext uri="{FF2B5EF4-FFF2-40B4-BE49-F238E27FC236}">
                <a16:creationId xmlns:a16="http://schemas.microsoft.com/office/drawing/2014/main" id="{77FAAD11-808D-A64B-800E-C77A92CA28BD}"/>
              </a:ext>
            </a:extLst>
          </p:cNvPr>
          <p:cNvCxnSpPr>
            <a:cxnSpLocks/>
          </p:cNvCxnSpPr>
          <p:nvPr userDrawn="1"/>
        </p:nvCxnSpPr>
        <p:spPr>
          <a:xfrm flipH="1">
            <a:off x="407987" y="1089025"/>
            <a:ext cx="441646" cy="0"/>
          </a:xfrm>
          <a:prstGeom prst="line">
            <a:avLst/>
          </a:prstGeom>
          <a:ln w="50800">
            <a:solidFill>
              <a:srgbClr val="10848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Line Heading">
    <p:spTree>
      <p:nvGrpSpPr>
        <p:cNvPr id="1" name=""/>
        <p:cNvGrpSpPr/>
        <p:nvPr/>
      </p:nvGrpSpPr>
      <p:grpSpPr>
        <a:xfrm>
          <a:off x="0" y="0"/>
          <a:ext cx="0" cy="0"/>
          <a:chOff x="0" y="0"/>
          <a:chExt cx="0" cy="0"/>
        </a:xfrm>
      </p:grpSpPr>
      <p:sp>
        <p:nvSpPr>
          <p:cNvPr id="21" name="Text Placeholder 2"/>
          <p:cNvSpPr>
            <a:spLocks noGrp="1"/>
          </p:cNvSpPr>
          <p:nvPr>
            <p:ph type="body" sz="quarter" idx="15" hasCustomPrompt="1"/>
          </p:nvPr>
        </p:nvSpPr>
        <p:spPr>
          <a:xfrm>
            <a:off x="407989" y="333376"/>
            <a:ext cx="3959224" cy="503238"/>
          </a:xfrm>
        </p:spPr>
        <p:txBody>
          <a:bodyPr lIns="0" tIns="0" rIns="0" bIns="0" anchor="ctr">
            <a:noAutofit/>
          </a:bodyPr>
          <a:lstStyle>
            <a:lvl1pPr marL="0" indent="0">
              <a:lnSpc>
                <a:spcPct val="100000"/>
              </a:lnSpc>
              <a:buNone/>
              <a:defRPr sz="2000" b="1" baseline="0">
                <a:solidFill>
                  <a:srgbClr val="108480"/>
                </a:solidFill>
                <a:latin typeface="+mn-lt"/>
              </a:defRPr>
            </a:lvl1pPr>
            <a:lvl2pPr marL="457200" indent="0">
              <a:buNone/>
              <a:defRPr>
                <a:solidFill>
                  <a:srgbClr val="848383"/>
                </a:solidFill>
              </a:defRPr>
            </a:lvl2pPr>
            <a:lvl3pPr marL="914400" indent="0">
              <a:buNone/>
              <a:defRPr>
                <a:solidFill>
                  <a:srgbClr val="848383"/>
                </a:solidFill>
              </a:defRPr>
            </a:lvl3pPr>
            <a:lvl4pPr marL="1371600" indent="0">
              <a:buNone/>
              <a:defRPr>
                <a:solidFill>
                  <a:srgbClr val="848383"/>
                </a:solidFill>
              </a:defRPr>
            </a:lvl4pPr>
            <a:lvl5pPr marL="1828800" indent="0">
              <a:buNone/>
              <a:defRPr>
                <a:solidFill>
                  <a:srgbClr val="848383"/>
                </a:solidFill>
              </a:defRPr>
            </a:lvl5pPr>
          </a:lstStyle>
          <a:p>
            <a:pPr lvl="0"/>
            <a:r>
              <a:rPr lang="en-US"/>
              <a:t>HEADING GOES HERE, ADJUST FONT SIZE TO FIT THE SPACE</a:t>
            </a:r>
          </a:p>
        </p:txBody>
      </p:sp>
      <p:sp>
        <p:nvSpPr>
          <p:cNvPr id="24" name="Text Placeholder 5"/>
          <p:cNvSpPr>
            <a:spLocks noGrp="1"/>
          </p:cNvSpPr>
          <p:nvPr>
            <p:ph type="body" sz="quarter" idx="19" hasCustomPrompt="1"/>
          </p:nvPr>
        </p:nvSpPr>
        <p:spPr>
          <a:xfrm>
            <a:off x="4945064" y="333375"/>
            <a:ext cx="6838949" cy="503238"/>
          </a:xfrm>
        </p:spPr>
        <p:txBody>
          <a:bodyPr anchor="ctr">
            <a:normAutofit/>
          </a:bodyPr>
          <a:lstStyle>
            <a:lvl1pPr marL="0" indent="0">
              <a:buNone/>
              <a:defRPr sz="16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Brief introduction to slide goes here.</a:t>
            </a:r>
            <a:br>
              <a:rPr lang="en-US"/>
            </a:br>
            <a:r>
              <a:rPr lang="en-US"/>
              <a:t>Use two sentences in this space.</a:t>
            </a:r>
          </a:p>
        </p:txBody>
      </p:sp>
      <p:sp>
        <p:nvSpPr>
          <p:cNvPr id="9" name="Rectangle 8">
            <a:extLst>
              <a:ext uri="{FF2B5EF4-FFF2-40B4-BE49-F238E27FC236}">
                <a16:creationId xmlns:a16="http://schemas.microsoft.com/office/drawing/2014/main" id="{7184A98E-4336-744A-81DA-42B2FA54AF5D}"/>
              </a:ext>
            </a:extLst>
          </p:cNvPr>
          <p:cNvSpPr/>
          <p:nvPr userDrawn="1"/>
        </p:nvSpPr>
        <p:spPr>
          <a:xfrm>
            <a:off x="-3" y="0"/>
            <a:ext cx="119065" cy="6858000"/>
          </a:xfrm>
          <a:prstGeom prst="rect">
            <a:avLst/>
          </a:prstGeom>
          <a:solidFill>
            <a:srgbClr val="1084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mn-lt"/>
              <a:ea typeface="Arial" charset="0"/>
              <a:cs typeface="Arial" charset="0"/>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987" y="6273487"/>
            <a:ext cx="1063503" cy="252393"/>
          </a:xfrm>
          <a:prstGeom prst="rect">
            <a:avLst/>
          </a:prstGeom>
        </p:spPr>
      </p:pic>
      <p:cxnSp>
        <p:nvCxnSpPr>
          <p:cNvPr id="18" name="Straight Connector 17">
            <a:extLst>
              <a:ext uri="{FF2B5EF4-FFF2-40B4-BE49-F238E27FC236}">
                <a16:creationId xmlns:a16="http://schemas.microsoft.com/office/drawing/2014/main" id="{77FAAD11-808D-A64B-800E-C77A92CA28BD}"/>
              </a:ext>
            </a:extLst>
          </p:cNvPr>
          <p:cNvCxnSpPr>
            <a:cxnSpLocks/>
          </p:cNvCxnSpPr>
          <p:nvPr userDrawn="1"/>
        </p:nvCxnSpPr>
        <p:spPr>
          <a:xfrm>
            <a:off x="4656138" y="333375"/>
            <a:ext cx="0" cy="503238"/>
          </a:xfrm>
          <a:prstGeom prst="line">
            <a:avLst/>
          </a:prstGeom>
          <a:ln w="50800">
            <a:solidFill>
              <a:srgbClr val="10848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Us">
    <p:bg>
      <p:bgPr>
        <a:solidFill>
          <a:srgbClr val="108480"/>
        </a:solidFill>
        <a:effectLst/>
      </p:bgPr>
    </p:bg>
    <p:spTree>
      <p:nvGrpSpPr>
        <p:cNvPr id="1" name=""/>
        <p:cNvGrpSpPr/>
        <p:nvPr/>
      </p:nvGrpSpPr>
      <p:grpSpPr>
        <a:xfrm>
          <a:off x="0" y="0"/>
          <a:ext cx="0" cy="0"/>
          <a:chOff x="0" y="0"/>
          <a:chExt cx="0" cy="0"/>
        </a:xfrm>
      </p:grpSpPr>
      <p:sp>
        <p:nvSpPr>
          <p:cNvPr id="6" name="Text Placeholder 4"/>
          <p:cNvSpPr>
            <a:spLocks noGrp="1"/>
          </p:cNvSpPr>
          <p:nvPr>
            <p:ph type="body" sz="quarter" idx="13" hasCustomPrompt="1"/>
          </p:nvPr>
        </p:nvSpPr>
        <p:spPr>
          <a:xfrm>
            <a:off x="407988" y="6021387"/>
            <a:ext cx="11376026" cy="503237"/>
          </a:xfrm>
        </p:spPr>
        <p:txBody>
          <a:bodyPr lIns="0" tIns="0" rIns="0" bIns="0" anchor="b">
            <a:noAutofit/>
          </a:bodyPr>
          <a:lstStyle>
            <a:lvl1pPr marL="0" indent="0">
              <a:buNone/>
              <a:defRPr sz="2000" b="1">
                <a:solidFill>
                  <a:schemeClr val="bg1"/>
                </a:solidFill>
                <a:latin typeface="+mn-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err="1"/>
              <a:t>westminster.ac.uk</a:t>
            </a:r>
            <a:endParaRPr lang="en-US"/>
          </a:p>
        </p:txBody>
      </p:sp>
      <p:sp>
        <p:nvSpPr>
          <p:cNvPr id="7" name="Text Placeholder 4"/>
          <p:cNvSpPr>
            <a:spLocks noGrp="1"/>
          </p:cNvSpPr>
          <p:nvPr>
            <p:ph type="body" sz="quarter" idx="12" hasCustomPrompt="1"/>
          </p:nvPr>
        </p:nvSpPr>
        <p:spPr>
          <a:xfrm>
            <a:off x="407987" y="2870200"/>
            <a:ext cx="11376026" cy="558800"/>
          </a:xfrm>
        </p:spPr>
        <p:txBody>
          <a:bodyPr lIns="0" tIns="0" rIns="0" bIns="0" anchor="b">
            <a:noAutofit/>
          </a:bodyPr>
          <a:lstStyle>
            <a:lvl1pPr marL="0" indent="0">
              <a:buNone/>
              <a:defRPr sz="3600" b="1">
                <a:solidFill>
                  <a:schemeClr val="bg1"/>
                </a:solidFill>
                <a:latin typeface="+mn-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CONTACT US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140" y="4305975"/>
            <a:ext cx="2195512" cy="521045"/>
          </a:xfrm>
          <a:prstGeom prst="rect">
            <a:avLst/>
          </a:prstGeom>
        </p:spPr>
      </p:pic>
      <p:cxnSp>
        <p:nvCxnSpPr>
          <p:cNvPr id="9" name="Straight Connector 8">
            <a:extLst>
              <a:ext uri="{FF2B5EF4-FFF2-40B4-BE49-F238E27FC236}">
                <a16:creationId xmlns:a16="http://schemas.microsoft.com/office/drawing/2014/main" id="{D9F266CC-B6DE-8445-AB7B-F678963DD646}"/>
              </a:ext>
            </a:extLst>
          </p:cNvPr>
          <p:cNvCxnSpPr>
            <a:cxnSpLocks/>
          </p:cNvCxnSpPr>
          <p:nvPr userDrawn="1"/>
        </p:nvCxnSpPr>
        <p:spPr>
          <a:xfrm flipH="1">
            <a:off x="407988" y="4038716"/>
            <a:ext cx="441646"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2">
    <p:bg>
      <p:bgPr>
        <a:solidFill>
          <a:srgbClr val="108480"/>
        </a:solidFill>
        <a:effectLst/>
      </p:bgPr>
    </p:bg>
    <p:spTree>
      <p:nvGrpSpPr>
        <p:cNvPr id="1" name=""/>
        <p:cNvGrpSpPr/>
        <p:nvPr/>
      </p:nvGrpSpPr>
      <p:grpSpPr>
        <a:xfrm>
          <a:off x="0" y="0"/>
          <a:ext cx="0" cy="0"/>
          <a:chOff x="0" y="0"/>
          <a:chExt cx="0" cy="0"/>
        </a:xfrm>
      </p:grpSpPr>
      <p:sp>
        <p:nvSpPr>
          <p:cNvPr id="7" name="Text Placeholder 11"/>
          <p:cNvSpPr>
            <a:spLocks noGrp="1"/>
          </p:cNvSpPr>
          <p:nvPr>
            <p:ph type="body" sz="quarter" idx="15" hasCustomPrompt="1"/>
          </p:nvPr>
        </p:nvSpPr>
        <p:spPr>
          <a:xfrm>
            <a:off x="407988" y="4648432"/>
            <a:ext cx="11376027" cy="536468"/>
          </a:xfrm>
        </p:spPr>
        <p:txBody>
          <a:bodyPr lIns="0" tIns="0" rIns="0" bIns="0" anchor="t">
            <a:noAutofit/>
          </a:bodyPr>
          <a:lstStyle>
            <a:lvl1pPr marL="0" indent="0">
              <a:buNone/>
              <a:defRPr sz="2800" b="1" i="0" baseline="0">
                <a:solidFill>
                  <a:schemeClr val="bg1"/>
                </a:solidFill>
                <a:latin typeface="+mn-lt"/>
                <a:ea typeface="Arial" charset="0"/>
                <a:cs typeface="Arial"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PRESENTATION TITLE</a:t>
            </a:r>
          </a:p>
        </p:txBody>
      </p:sp>
      <p:sp>
        <p:nvSpPr>
          <p:cNvPr id="9" name="Text Placeholder 4"/>
          <p:cNvSpPr>
            <a:spLocks noGrp="1"/>
          </p:cNvSpPr>
          <p:nvPr>
            <p:ph type="body" sz="quarter" idx="12" hasCustomPrompt="1"/>
          </p:nvPr>
        </p:nvSpPr>
        <p:spPr>
          <a:xfrm>
            <a:off x="407988" y="4292599"/>
            <a:ext cx="11376026" cy="355833"/>
          </a:xfrm>
        </p:spPr>
        <p:txBody>
          <a:bodyPr lIns="0" tIns="0" rIns="0" bIns="0" anchor="t">
            <a:noAutofit/>
          </a:bodyPr>
          <a:lstStyle>
            <a:lvl1pPr marL="0" indent="0">
              <a:buNone/>
              <a:defRPr sz="2000" b="1" baseline="0">
                <a:solidFill>
                  <a:schemeClr val="bg1"/>
                </a:solidFill>
                <a:latin typeface="+mn-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MONTH 2020</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988" y="2353666"/>
            <a:ext cx="4531107" cy="1075334"/>
          </a:xfrm>
          <a:prstGeom prst="rect">
            <a:avLst/>
          </a:prstGeom>
        </p:spPr>
      </p:pic>
      <p:cxnSp>
        <p:nvCxnSpPr>
          <p:cNvPr id="15" name="Straight Connector 14">
            <a:extLst>
              <a:ext uri="{FF2B5EF4-FFF2-40B4-BE49-F238E27FC236}">
                <a16:creationId xmlns:a16="http://schemas.microsoft.com/office/drawing/2014/main" id="{D9F266CC-B6DE-8445-AB7B-F678963DD646}"/>
              </a:ext>
            </a:extLst>
          </p:cNvPr>
          <p:cNvCxnSpPr>
            <a:cxnSpLocks/>
          </p:cNvCxnSpPr>
          <p:nvPr userDrawn="1"/>
        </p:nvCxnSpPr>
        <p:spPr>
          <a:xfrm flipH="1">
            <a:off x="407988" y="4038716"/>
            <a:ext cx="441646"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10848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407988" y="4302521"/>
            <a:ext cx="11376026" cy="558800"/>
          </a:xfrm>
        </p:spPr>
        <p:txBody>
          <a:bodyPr lIns="0" tIns="0" rIns="0" bIns="0" anchor="t">
            <a:noAutofit/>
          </a:bodyPr>
          <a:lstStyle>
            <a:lvl1pPr marL="0" indent="0">
              <a:buNone/>
              <a:defRPr sz="2400" b="1">
                <a:solidFill>
                  <a:schemeClr val="bg1"/>
                </a:solidFill>
                <a:latin typeface="+mn-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THANK YOU</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988" y="2353666"/>
            <a:ext cx="4531107" cy="1075334"/>
          </a:xfrm>
          <a:prstGeom prst="rect">
            <a:avLst/>
          </a:prstGeom>
        </p:spPr>
      </p:pic>
      <p:sp>
        <p:nvSpPr>
          <p:cNvPr id="6" name="Text Placeholder 4"/>
          <p:cNvSpPr>
            <a:spLocks noGrp="1"/>
          </p:cNvSpPr>
          <p:nvPr>
            <p:ph type="body" sz="quarter" idx="13" hasCustomPrompt="1"/>
          </p:nvPr>
        </p:nvSpPr>
        <p:spPr>
          <a:xfrm>
            <a:off x="407988" y="6021387"/>
            <a:ext cx="11376026" cy="503237"/>
          </a:xfrm>
        </p:spPr>
        <p:txBody>
          <a:bodyPr lIns="0" tIns="0" rIns="0" bIns="0" anchor="b">
            <a:noAutofit/>
          </a:bodyPr>
          <a:lstStyle>
            <a:lvl1pPr marL="0" indent="0">
              <a:buNone/>
              <a:defRPr sz="2000" b="1">
                <a:solidFill>
                  <a:schemeClr val="bg1"/>
                </a:solidFill>
                <a:latin typeface="+mn-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err="1"/>
              <a:t>westminster.ac.uk</a:t>
            </a:r>
            <a:endParaRPr lang="en-US"/>
          </a:p>
        </p:txBody>
      </p:sp>
      <p:cxnSp>
        <p:nvCxnSpPr>
          <p:cNvPr id="8" name="Straight Connector 7">
            <a:extLst>
              <a:ext uri="{FF2B5EF4-FFF2-40B4-BE49-F238E27FC236}">
                <a16:creationId xmlns:a16="http://schemas.microsoft.com/office/drawing/2014/main" id="{D9F266CC-B6DE-8445-AB7B-F678963DD646}"/>
              </a:ext>
            </a:extLst>
          </p:cNvPr>
          <p:cNvCxnSpPr>
            <a:cxnSpLocks/>
          </p:cNvCxnSpPr>
          <p:nvPr userDrawn="1"/>
        </p:nvCxnSpPr>
        <p:spPr>
          <a:xfrm flipH="1">
            <a:off x="407988" y="4038716"/>
            <a:ext cx="441646"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ank You 2">
    <p:bg>
      <p:bgPr>
        <a:solidFill>
          <a:srgbClr val="10848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407987" y="2870200"/>
            <a:ext cx="11376026" cy="558800"/>
          </a:xfrm>
        </p:spPr>
        <p:txBody>
          <a:bodyPr lIns="0" tIns="0" rIns="0" bIns="0" anchor="b">
            <a:noAutofit/>
          </a:bodyPr>
          <a:lstStyle>
            <a:lvl1pPr marL="0" indent="0">
              <a:buNone/>
              <a:defRPr sz="3600" b="1">
                <a:solidFill>
                  <a:schemeClr val="bg1"/>
                </a:solidFill>
                <a:latin typeface="+mn-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THANK YOU</a:t>
            </a:r>
          </a:p>
        </p:txBody>
      </p:sp>
      <p:sp>
        <p:nvSpPr>
          <p:cNvPr id="6" name="Text Placeholder 4"/>
          <p:cNvSpPr>
            <a:spLocks noGrp="1"/>
          </p:cNvSpPr>
          <p:nvPr>
            <p:ph type="body" sz="quarter" idx="13" hasCustomPrompt="1"/>
          </p:nvPr>
        </p:nvSpPr>
        <p:spPr>
          <a:xfrm>
            <a:off x="407988" y="6021387"/>
            <a:ext cx="11376026" cy="503237"/>
          </a:xfrm>
        </p:spPr>
        <p:txBody>
          <a:bodyPr lIns="0" tIns="0" rIns="0" bIns="0" anchor="b">
            <a:noAutofit/>
          </a:bodyPr>
          <a:lstStyle>
            <a:lvl1pPr marL="0" indent="0">
              <a:buNone/>
              <a:defRPr sz="2000" b="1">
                <a:solidFill>
                  <a:schemeClr val="bg1"/>
                </a:solidFill>
                <a:latin typeface="+mn-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err="1"/>
              <a:t>westminster.ac.uk</a:t>
            </a:r>
            <a:endParaRPr lang="en-US"/>
          </a:p>
        </p:txBody>
      </p:sp>
      <p:cxnSp>
        <p:nvCxnSpPr>
          <p:cNvPr id="9" name="Straight Connector 8">
            <a:extLst>
              <a:ext uri="{FF2B5EF4-FFF2-40B4-BE49-F238E27FC236}">
                <a16:creationId xmlns:a16="http://schemas.microsoft.com/office/drawing/2014/main" id="{D9F266CC-B6DE-8445-AB7B-F678963DD646}"/>
              </a:ext>
            </a:extLst>
          </p:cNvPr>
          <p:cNvCxnSpPr>
            <a:cxnSpLocks/>
          </p:cNvCxnSpPr>
          <p:nvPr userDrawn="1"/>
        </p:nvCxnSpPr>
        <p:spPr>
          <a:xfrm flipH="1">
            <a:off x="407988" y="4038716"/>
            <a:ext cx="441646"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140" y="4305975"/>
            <a:ext cx="2195512" cy="521045"/>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act Us Social Media">
    <p:bg>
      <p:bgPr>
        <a:solidFill>
          <a:srgbClr val="10848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407987" y="584200"/>
            <a:ext cx="11376026" cy="935470"/>
          </a:xfrm>
        </p:spPr>
        <p:txBody>
          <a:bodyPr lIns="0" tIns="0" rIns="0" bIns="0">
            <a:normAutofit/>
          </a:bodyPr>
          <a:lstStyle>
            <a:lvl1pPr marL="0" indent="0">
              <a:buNone/>
              <a:defRPr sz="4000" b="1" i="0">
                <a:solidFill>
                  <a:schemeClr val="bg1"/>
                </a:solidFill>
                <a:latin typeface="+mn-lt"/>
                <a:ea typeface="Arial" charset="0"/>
                <a:cs typeface="Arial" charset="0"/>
              </a:defRPr>
            </a:lvl1pPr>
          </a:lstStyle>
          <a:p>
            <a:pPr lvl="0"/>
            <a:r>
              <a:rPr lang="en-US"/>
              <a:t>CONTACT US</a:t>
            </a:r>
          </a:p>
        </p:txBody>
      </p:sp>
      <p:sp>
        <p:nvSpPr>
          <p:cNvPr id="12" name="Text Placeholder 5"/>
          <p:cNvSpPr txBox="1">
            <a:spLocks/>
          </p:cNvSpPr>
          <p:nvPr userDrawn="1"/>
        </p:nvSpPr>
        <p:spPr>
          <a:xfrm>
            <a:off x="3192752" y="1306521"/>
            <a:ext cx="2404124" cy="303807"/>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Karla" charset="0"/>
                <a:ea typeface="Karla" charset="0"/>
                <a:cs typeface="Karla"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Karla" charset="0"/>
                <a:ea typeface="Karla" charset="0"/>
                <a:cs typeface="Karla"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rla" charset="0"/>
                <a:ea typeface="Karla" charset="0"/>
                <a:cs typeface="Karla"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Karla" charset="0"/>
                <a:ea typeface="Karla" charset="0"/>
                <a:cs typeface="Karla"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Karla" charset="0"/>
                <a:ea typeface="Karla" charset="0"/>
                <a:cs typeface="Karl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i="0" err="1">
                <a:solidFill>
                  <a:schemeClr val="bg1"/>
                </a:solidFill>
                <a:latin typeface="+mn-lt"/>
                <a:ea typeface="Arial" charset="0"/>
                <a:cs typeface="Arial" charset="0"/>
              </a:rPr>
              <a:t>uniwestminster</a:t>
            </a:r>
            <a:endParaRPr lang="en-US" b="1" i="0">
              <a:solidFill>
                <a:schemeClr val="bg1"/>
              </a:solidFill>
              <a:latin typeface="+mn-lt"/>
              <a:ea typeface="Arial" charset="0"/>
              <a:cs typeface="Arial" charset="0"/>
            </a:endParaRPr>
          </a:p>
        </p:txBody>
      </p:sp>
      <p:sp>
        <p:nvSpPr>
          <p:cNvPr id="13" name="Text Placeholder 5"/>
          <p:cNvSpPr txBox="1">
            <a:spLocks/>
          </p:cNvSpPr>
          <p:nvPr userDrawn="1"/>
        </p:nvSpPr>
        <p:spPr>
          <a:xfrm>
            <a:off x="443777" y="1306521"/>
            <a:ext cx="2404124" cy="303807"/>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Karla" charset="0"/>
                <a:ea typeface="Karla" charset="0"/>
                <a:cs typeface="Karla"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Karla" charset="0"/>
                <a:ea typeface="Karla" charset="0"/>
                <a:cs typeface="Karla"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rla" charset="0"/>
                <a:ea typeface="Karla" charset="0"/>
                <a:cs typeface="Karla"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Karla" charset="0"/>
                <a:ea typeface="Karla" charset="0"/>
                <a:cs typeface="Karla"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Karla" charset="0"/>
                <a:ea typeface="Karla" charset="0"/>
                <a:cs typeface="Karl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i="0">
                <a:solidFill>
                  <a:schemeClr val="bg1"/>
                </a:solidFill>
                <a:latin typeface="+mn-lt"/>
                <a:ea typeface="Arial" charset="0"/>
                <a:cs typeface="Arial" charset="0"/>
              </a:rPr>
              <a:t>uniofwestminster</a:t>
            </a:r>
          </a:p>
        </p:txBody>
      </p:sp>
      <p:pic>
        <p:nvPicPr>
          <p:cNvPr id="2" name="Picture 1"/>
          <p:cNvPicPr>
            <a:picLocks noChangeAspect="1"/>
          </p:cNvPicPr>
          <p:nvPr userDrawn="1"/>
        </p:nvPicPr>
        <p:blipFill>
          <a:blip r:embed="rId2"/>
          <a:stretch>
            <a:fillRect/>
          </a:stretch>
        </p:blipFill>
        <p:spPr>
          <a:xfrm>
            <a:off x="3192752" y="1715834"/>
            <a:ext cx="383482" cy="313758"/>
          </a:xfrm>
          <a:prstGeom prst="rect">
            <a:avLst/>
          </a:prstGeom>
        </p:spPr>
      </p:pic>
      <p:pic>
        <p:nvPicPr>
          <p:cNvPr id="4" name="Picture 3"/>
          <p:cNvPicPr>
            <a:picLocks noChangeAspect="1"/>
          </p:cNvPicPr>
          <p:nvPr userDrawn="1"/>
        </p:nvPicPr>
        <p:blipFill>
          <a:blip r:embed="rId3"/>
          <a:stretch>
            <a:fillRect/>
          </a:stretch>
        </p:blipFill>
        <p:spPr>
          <a:xfrm>
            <a:off x="3759903" y="1712348"/>
            <a:ext cx="320731" cy="320731"/>
          </a:xfrm>
          <a:prstGeom prst="rect">
            <a:avLst/>
          </a:prstGeom>
        </p:spPr>
      </p:pic>
      <p:pic>
        <p:nvPicPr>
          <p:cNvPr id="7" name="Picture 6"/>
          <p:cNvPicPr>
            <a:picLocks noChangeAspect="1"/>
          </p:cNvPicPr>
          <p:nvPr userDrawn="1"/>
        </p:nvPicPr>
        <p:blipFill>
          <a:blip r:embed="rId4"/>
          <a:stretch>
            <a:fillRect/>
          </a:stretch>
        </p:blipFill>
        <p:spPr>
          <a:xfrm>
            <a:off x="407988" y="1708862"/>
            <a:ext cx="327703" cy="327703"/>
          </a:xfrm>
          <a:prstGeom prst="rect">
            <a:avLst/>
          </a:prstGeom>
        </p:spPr>
      </p:pic>
      <p:pic>
        <p:nvPicPr>
          <p:cNvPr id="15" name="Picture 14"/>
          <p:cNvPicPr>
            <a:picLocks noChangeAspect="1"/>
          </p:cNvPicPr>
          <p:nvPr userDrawn="1"/>
        </p:nvPicPr>
        <p:blipFill>
          <a:blip r:embed="rId5"/>
          <a:stretch>
            <a:fillRect/>
          </a:stretch>
        </p:blipFill>
        <p:spPr>
          <a:xfrm>
            <a:off x="919924" y="1708862"/>
            <a:ext cx="460179" cy="327703"/>
          </a:xfrm>
          <a:prstGeom prst="rect">
            <a:avLst/>
          </a:prstGeom>
        </p:spPr>
      </p:pic>
      <p:sp>
        <p:nvSpPr>
          <p:cNvPr id="16" name="Text Placeholder 4"/>
          <p:cNvSpPr>
            <a:spLocks noGrp="1"/>
          </p:cNvSpPr>
          <p:nvPr>
            <p:ph type="body" sz="quarter" idx="13" hasCustomPrompt="1"/>
          </p:nvPr>
        </p:nvSpPr>
        <p:spPr>
          <a:xfrm>
            <a:off x="407988" y="6021387"/>
            <a:ext cx="11376026" cy="503237"/>
          </a:xfrm>
        </p:spPr>
        <p:txBody>
          <a:bodyPr lIns="0" tIns="0" rIns="0" bIns="0" anchor="b">
            <a:noAutofit/>
          </a:bodyPr>
          <a:lstStyle>
            <a:lvl1pPr marL="0" indent="0">
              <a:buNone/>
              <a:defRPr sz="2000" b="1">
                <a:solidFill>
                  <a:schemeClr val="bg1"/>
                </a:solidFill>
                <a:latin typeface="+mn-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err="1"/>
              <a:t>westminster.ac.uk</a:t>
            </a:r>
            <a:endParaRPr lang="en-US"/>
          </a:p>
        </p:txBody>
      </p:sp>
      <p:pic>
        <p:nvPicPr>
          <p:cNvPr id="18" name="Picture 1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19140" y="4305975"/>
            <a:ext cx="2195512" cy="521045"/>
          </a:xfrm>
          <a:prstGeom prst="rect">
            <a:avLst/>
          </a:prstGeom>
        </p:spPr>
      </p:pic>
      <p:cxnSp>
        <p:nvCxnSpPr>
          <p:cNvPr id="19" name="Straight Connector 18">
            <a:extLst>
              <a:ext uri="{FF2B5EF4-FFF2-40B4-BE49-F238E27FC236}">
                <a16:creationId xmlns:a16="http://schemas.microsoft.com/office/drawing/2014/main" id="{D9F266CC-B6DE-8445-AB7B-F678963DD646}"/>
              </a:ext>
            </a:extLst>
          </p:cNvPr>
          <p:cNvCxnSpPr>
            <a:cxnSpLocks/>
          </p:cNvCxnSpPr>
          <p:nvPr userDrawn="1"/>
        </p:nvCxnSpPr>
        <p:spPr>
          <a:xfrm flipH="1">
            <a:off x="407988" y="4038716"/>
            <a:ext cx="441646"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nd Content_white">
    <p:spTree>
      <p:nvGrpSpPr>
        <p:cNvPr id="1" name=""/>
        <p:cNvGrpSpPr/>
        <p:nvPr/>
      </p:nvGrpSpPr>
      <p:grpSpPr>
        <a:xfrm>
          <a:off x="0" y="0"/>
          <a:ext cx="0" cy="0"/>
          <a:chOff x="0" y="0"/>
          <a:chExt cx="0" cy="0"/>
        </a:xfrm>
      </p:grpSpPr>
      <p:sp>
        <p:nvSpPr>
          <p:cNvPr id="20" name="Title 19"/>
          <p:cNvSpPr>
            <a:spLocks noGrp="1"/>
          </p:cNvSpPr>
          <p:nvPr>
            <p:ph type="title" hasCustomPrompt="1"/>
          </p:nvPr>
        </p:nvSpPr>
        <p:spPr>
          <a:xfrm>
            <a:off x="388505" y="210772"/>
            <a:ext cx="10972800" cy="1143000"/>
          </a:xfrm>
          <a:prstGeom prst="rect">
            <a:avLst/>
          </a:prstGeom>
        </p:spPr>
        <p:txBody>
          <a:bodyPr vert="horz"/>
          <a:lstStyle>
            <a:lvl1pPr algn="l">
              <a:defRPr sz="3200">
                <a:solidFill>
                  <a:schemeClr val="tx1"/>
                </a:solidFill>
                <a:latin typeface="Arial"/>
                <a:cs typeface="Arial"/>
              </a:defRPr>
            </a:lvl1pPr>
          </a:lstStyle>
          <a:p>
            <a:r>
              <a:rPr lang="en-GB"/>
              <a:t>Heading</a:t>
            </a:r>
            <a:endParaRPr lang="en-US"/>
          </a:p>
        </p:txBody>
      </p:sp>
      <p:sp>
        <p:nvSpPr>
          <p:cNvPr id="25" name="Text Placeholder 24"/>
          <p:cNvSpPr>
            <a:spLocks noGrp="1"/>
          </p:cNvSpPr>
          <p:nvPr>
            <p:ph type="body" sz="quarter" idx="10"/>
          </p:nvPr>
        </p:nvSpPr>
        <p:spPr>
          <a:xfrm>
            <a:off x="509028" y="1986479"/>
            <a:ext cx="11394017" cy="3532187"/>
          </a:xfrm>
          <a:prstGeom prst="rect">
            <a:avLst/>
          </a:prstGeom>
        </p:spPr>
        <p:txBody>
          <a:bodyPr vert="horz"/>
          <a:lstStyle>
            <a:lvl1pPr>
              <a:defRPr sz="1600">
                <a:solidFill>
                  <a:schemeClr val="tx1"/>
                </a:solidFill>
                <a:latin typeface="Arial"/>
                <a:cs typeface="Arial"/>
              </a:defRPr>
            </a:lvl1pPr>
            <a:lvl2pPr>
              <a:defRPr sz="1600">
                <a:solidFill>
                  <a:schemeClr val="tx1"/>
                </a:solidFill>
                <a:latin typeface="Arial"/>
                <a:cs typeface="Arial"/>
              </a:defRPr>
            </a:lvl2pPr>
            <a:lvl3pPr>
              <a:defRPr sz="1600">
                <a:solidFill>
                  <a:schemeClr val="tx1"/>
                </a:solidFill>
                <a:latin typeface="Arial"/>
                <a:cs typeface="Arial"/>
              </a:defRPr>
            </a:lvl3pPr>
            <a:lvl4pPr>
              <a:defRPr sz="1600">
                <a:solidFill>
                  <a:schemeClr val="tx1"/>
                </a:solidFill>
                <a:latin typeface="Arial"/>
                <a:cs typeface="Arial"/>
              </a:defRPr>
            </a:lvl4pPr>
            <a:lvl5pPr>
              <a:defRPr sz="1600">
                <a:solidFill>
                  <a:schemeClr val="tx1"/>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4"/>
          <p:cNvSpPr>
            <a:spLocks noGrp="1"/>
          </p:cNvSpPr>
          <p:nvPr>
            <p:ph type="body" sz="quarter" idx="11" hasCustomPrompt="1"/>
          </p:nvPr>
        </p:nvSpPr>
        <p:spPr>
          <a:xfrm>
            <a:off x="388505" y="697774"/>
            <a:ext cx="5384800" cy="460375"/>
          </a:xfrm>
          <a:prstGeom prst="rect">
            <a:avLst/>
          </a:prstGeom>
        </p:spPr>
        <p:txBody>
          <a:bodyPr vert="horz"/>
          <a:lstStyle>
            <a:lvl1pPr marL="0" indent="0">
              <a:buNone/>
              <a:defRPr sz="2400">
                <a:solidFill>
                  <a:schemeClr val="tx1"/>
                </a:solidFill>
              </a:defRPr>
            </a:lvl1pPr>
          </a:lstStyle>
          <a:p>
            <a:pPr lvl="0"/>
            <a:r>
              <a:rPr lang="en-GB"/>
              <a:t>Sub-heading</a:t>
            </a:r>
            <a:endParaRPr lang="en-US"/>
          </a:p>
        </p:txBody>
      </p:sp>
    </p:spTree>
    <p:extLst>
      <p:ext uri="{BB962C8B-B14F-4D97-AF65-F5344CB8AC3E}">
        <p14:creationId xmlns:p14="http://schemas.microsoft.com/office/powerpoint/2010/main" val="529698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3">
    <p:bg>
      <p:bgPr>
        <a:solidFill>
          <a:srgbClr val="108480"/>
        </a:solidFill>
        <a:effectLst/>
      </p:bgPr>
    </p:bg>
    <p:spTree>
      <p:nvGrpSpPr>
        <p:cNvPr id="1" name=""/>
        <p:cNvGrpSpPr/>
        <p:nvPr/>
      </p:nvGrpSpPr>
      <p:grpSpPr>
        <a:xfrm>
          <a:off x="0" y="0"/>
          <a:ext cx="0" cy="0"/>
          <a:chOff x="0" y="0"/>
          <a:chExt cx="0" cy="0"/>
        </a:xfrm>
      </p:grpSpPr>
      <p:sp>
        <p:nvSpPr>
          <p:cNvPr id="7" name="Text Placeholder 11"/>
          <p:cNvSpPr>
            <a:spLocks noGrp="1"/>
          </p:cNvSpPr>
          <p:nvPr>
            <p:ph type="body" sz="quarter" idx="15" hasCustomPrompt="1"/>
          </p:nvPr>
        </p:nvSpPr>
        <p:spPr>
          <a:xfrm>
            <a:off x="407987" y="2881418"/>
            <a:ext cx="11376027" cy="547581"/>
          </a:xfrm>
        </p:spPr>
        <p:txBody>
          <a:bodyPr lIns="0" tIns="0" rIns="0" bIns="0" anchor="b">
            <a:noAutofit/>
          </a:bodyPr>
          <a:lstStyle>
            <a:lvl1pPr marL="0" indent="0">
              <a:buNone/>
              <a:defRPr sz="3600" b="1" i="0" baseline="0">
                <a:solidFill>
                  <a:schemeClr val="bg1"/>
                </a:solidFill>
                <a:latin typeface="+mn-lt"/>
                <a:ea typeface="Arial" charset="0"/>
                <a:cs typeface="Arial"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PRESENTATION TITLE</a:t>
            </a:r>
          </a:p>
        </p:txBody>
      </p:sp>
      <p:sp>
        <p:nvSpPr>
          <p:cNvPr id="9" name="Text Placeholder 4"/>
          <p:cNvSpPr>
            <a:spLocks noGrp="1"/>
          </p:cNvSpPr>
          <p:nvPr>
            <p:ph type="body" sz="quarter" idx="12" hasCustomPrompt="1"/>
          </p:nvPr>
        </p:nvSpPr>
        <p:spPr>
          <a:xfrm>
            <a:off x="407987" y="2417588"/>
            <a:ext cx="11376026" cy="463830"/>
          </a:xfrm>
        </p:spPr>
        <p:txBody>
          <a:bodyPr lIns="0" tIns="0" rIns="0" bIns="0" anchor="b">
            <a:noAutofit/>
          </a:bodyPr>
          <a:lstStyle>
            <a:lvl1pPr marL="0" indent="0">
              <a:buNone/>
              <a:defRPr sz="2000" b="1" baseline="0">
                <a:solidFill>
                  <a:schemeClr val="bg1"/>
                </a:solidFill>
                <a:latin typeface="+mn-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MONTH 2020</a:t>
            </a:r>
          </a:p>
        </p:txBody>
      </p:sp>
      <p:cxnSp>
        <p:nvCxnSpPr>
          <p:cNvPr id="11" name="Straight Connector 10">
            <a:extLst>
              <a:ext uri="{FF2B5EF4-FFF2-40B4-BE49-F238E27FC236}">
                <a16:creationId xmlns:a16="http://schemas.microsoft.com/office/drawing/2014/main" id="{D9F266CC-B6DE-8445-AB7B-F678963DD646}"/>
              </a:ext>
            </a:extLst>
          </p:cNvPr>
          <p:cNvCxnSpPr>
            <a:cxnSpLocks/>
          </p:cNvCxnSpPr>
          <p:nvPr userDrawn="1"/>
        </p:nvCxnSpPr>
        <p:spPr>
          <a:xfrm flipH="1">
            <a:off x="407988" y="4038716"/>
            <a:ext cx="441646"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140" y="4305975"/>
            <a:ext cx="2195512" cy="52104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4">
    <p:bg>
      <p:bgPr>
        <a:solidFill>
          <a:srgbClr val="108480"/>
        </a:solidFill>
        <a:effectLst/>
      </p:bgPr>
    </p:bg>
    <p:spTree>
      <p:nvGrpSpPr>
        <p:cNvPr id="1" name=""/>
        <p:cNvGrpSpPr/>
        <p:nvPr/>
      </p:nvGrpSpPr>
      <p:grpSpPr>
        <a:xfrm>
          <a:off x="0" y="0"/>
          <a:ext cx="0" cy="0"/>
          <a:chOff x="0" y="0"/>
          <a:chExt cx="0" cy="0"/>
        </a:xfrm>
      </p:grpSpPr>
      <p:sp>
        <p:nvSpPr>
          <p:cNvPr id="7" name="Text Placeholder 11"/>
          <p:cNvSpPr>
            <a:spLocks noGrp="1"/>
          </p:cNvSpPr>
          <p:nvPr>
            <p:ph type="body" sz="quarter" idx="15" hasCustomPrompt="1"/>
          </p:nvPr>
        </p:nvSpPr>
        <p:spPr>
          <a:xfrm>
            <a:off x="407988" y="1726644"/>
            <a:ext cx="3959225" cy="1702356"/>
          </a:xfrm>
        </p:spPr>
        <p:txBody>
          <a:bodyPr lIns="0" tIns="0" rIns="0" bIns="0" anchor="b">
            <a:noAutofit/>
          </a:bodyPr>
          <a:lstStyle>
            <a:lvl1pPr marL="0" indent="0">
              <a:buNone/>
              <a:defRPr sz="3600" b="1" i="0" baseline="0">
                <a:solidFill>
                  <a:schemeClr val="bg1"/>
                </a:solidFill>
                <a:latin typeface="+mn-lt"/>
                <a:ea typeface="Arial" charset="0"/>
                <a:cs typeface="Arial"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PRESENTATION TITLE GOES HERE</a:t>
            </a:r>
          </a:p>
        </p:txBody>
      </p:sp>
      <p:sp>
        <p:nvSpPr>
          <p:cNvPr id="9" name="Text Placeholder 4"/>
          <p:cNvSpPr>
            <a:spLocks noGrp="1"/>
          </p:cNvSpPr>
          <p:nvPr>
            <p:ph type="body" sz="quarter" idx="12" hasCustomPrompt="1"/>
          </p:nvPr>
        </p:nvSpPr>
        <p:spPr>
          <a:xfrm>
            <a:off x="407987" y="333376"/>
            <a:ext cx="3959226" cy="1393268"/>
          </a:xfrm>
        </p:spPr>
        <p:txBody>
          <a:bodyPr lIns="0" tIns="0" rIns="0" bIns="0" anchor="b">
            <a:noAutofit/>
          </a:bodyPr>
          <a:lstStyle>
            <a:lvl1pPr marL="0" indent="0">
              <a:buNone/>
              <a:defRPr sz="2000" b="1" baseline="0">
                <a:solidFill>
                  <a:schemeClr val="bg1"/>
                </a:solidFill>
                <a:latin typeface="+mn-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MONTH 2020</a:t>
            </a:r>
          </a:p>
        </p:txBody>
      </p:sp>
      <p:pic>
        <p:nvPicPr>
          <p:cNvPr id="3" name="Picture 2"/>
          <p:cNvPicPr>
            <a:picLocks noChangeAspect="1"/>
          </p:cNvPicPr>
          <p:nvPr userDrawn="1"/>
        </p:nvPicPr>
        <p:blipFill rotWithShape="1">
          <a:blip r:embed="rId2"/>
          <a:srcRect r="1389" b="18059"/>
          <a:stretch/>
        </p:blipFill>
        <p:spPr>
          <a:xfrm>
            <a:off x="4367213" y="1654930"/>
            <a:ext cx="7824786" cy="5203070"/>
          </a:xfrm>
          <a:prstGeom prst="rect">
            <a:avLst/>
          </a:prstGeom>
        </p:spPr>
      </p:pic>
      <p:cxnSp>
        <p:nvCxnSpPr>
          <p:cNvPr id="11" name="Straight Connector 10">
            <a:extLst>
              <a:ext uri="{FF2B5EF4-FFF2-40B4-BE49-F238E27FC236}">
                <a16:creationId xmlns:a16="http://schemas.microsoft.com/office/drawing/2014/main" id="{D9F266CC-B6DE-8445-AB7B-F678963DD646}"/>
              </a:ext>
            </a:extLst>
          </p:cNvPr>
          <p:cNvCxnSpPr>
            <a:cxnSpLocks/>
          </p:cNvCxnSpPr>
          <p:nvPr userDrawn="1"/>
        </p:nvCxnSpPr>
        <p:spPr>
          <a:xfrm flipH="1">
            <a:off x="407988" y="4038716"/>
            <a:ext cx="441646"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9140" y="4305975"/>
            <a:ext cx="2195512" cy="52104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tement / Quote">
    <p:bg>
      <p:bgPr>
        <a:solidFill>
          <a:srgbClr val="108480"/>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1" cy="6858000"/>
          </a:xfrm>
        </p:spPr>
        <p:txBody>
          <a:bodyPr/>
          <a:lstStyle/>
          <a:p>
            <a:r>
              <a:rPr lang="en-US"/>
              <a:t>Click icon to add picture</a:t>
            </a:r>
          </a:p>
        </p:txBody>
      </p:sp>
      <p:sp>
        <p:nvSpPr>
          <p:cNvPr id="15" name="Text Placeholder 14"/>
          <p:cNvSpPr>
            <a:spLocks noGrp="1"/>
          </p:cNvSpPr>
          <p:nvPr>
            <p:ph type="body" sz="quarter" idx="11" hasCustomPrompt="1"/>
          </p:nvPr>
        </p:nvSpPr>
        <p:spPr>
          <a:xfrm>
            <a:off x="2271712" y="584201"/>
            <a:ext cx="7648575" cy="5689598"/>
          </a:xfrm>
        </p:spPr>
        <p:txBody>
          <a:bodyPr lIns="0" tIns="0" rIns="0" bIns="0" anchor="ctr">
            <a:normAutofit/>
          </a:bodyPr>
          <a:lstStyle>
            <a:lvl1pPr marL="0" indent="0" algn="ctr">
              <a:buNone/>
              <a:defRPr sz="4400" b="1" i="0" baseline="0">
                <a:solidFill>
                  <a:schemeClr val="bg1"/>
                </a:solidFill>
                <a:latin typeface="+mn-lt"/>
                <a:ea typeface="Arial" charset="0"/>
                <a:cs typeface="Arial" charset="0"/>
              </a:defRPr>
            </a:lvl1pPr>
          </a:lstStyle>
          <a:p>
            <a:pPr lvl="0"/>
            <a:r>
              <a:rPr lang="en-US"/>
              <a:t>“ADD A QUOTE HERE FOR IMPACT.”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eal)">
    <p:bg>
      <p:bgPr>
        <a:solidFill>
          <a:srgbClr val="108480"/>
        </a:solidFill>
        <a:effectLst/>
      </p:bgPr>
    </p:bg>
    <p:spTree>
      <p:nvGrpSpPr>
        <p:cNvPr id="1" name=""/>
        <p:cNvGrpSpPr/>
        <p:nvPr/>
      </p:nvGrpSpPr>
      <p:grpSpPr>
        <a:xfrm>
          <a:off x="0" y="0"/>
          <a:ext cx="0" cy="0"/>
          <a:chOff x="0" y="0"/>
          <a:chExt cx="0" cy="0"/>
        </a:xfrm>
      </p:grpSpPr>
      <p:sp>
        <p:nvSpPr>
          <p:cNvPr id="16" name="Text Placeholder 15"/>
          <p:cNvSpPr>
            <a:spLocks noGrp="1"/>
          </p:cNvSpPr>
          <p:nvPr>
            <p:ph type="body" sz="quarter" idx="10" hasCustomPrompt="1"/>
          </p:nvPr>
        </p:nvSpPr>
        <p:spPr>
          <a:xfrm>
            <a:off x="407987" y="333375"/>
            <a:ext cx="11376026" cy="3095625"/>
          </a:xfrm>
        </p:spPr>
        <p:txBody>
          <a:bodyPr lIns="0" tIns="0" rIns="0" bIns="0" anchor="b">
            <a:normAutofit/>
          </a:bodyPr>
          <a:lstStyle>
            <a:lvl1pPr marL="0" indent="0">
              <a:buNone/>
              <a:defRPr sz="4000" b="1"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SECTION SLIDE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988" y="6273491"/>
            <a:ext cx="1063505" cy="252394"/>
          </a:xfrm>
          <a:prstGeom prst="rect">
            <a:avLst/>
          </a:prstGeom>
        </p:spPr>
      </p:pic>
      <p:cxnSp>
        <p:nvCxnSpPr>
          <p:cNvPr id="9" name="Straight Connector 8">
            <a:extLst>
              <a:ext uri="{FF2B5EF4-FFF2-40B4-BE49-F238E27FC236}">
                <a16:creationId xmlns:a16="http://schemas.microsoft.com/office/drawing/2014/main" id="{D9F266CC-B6DE-8445-AB7B-F678963DD646}"/>
              </a:ext>
            </a:extLst>
          </p:cNvPr>
          <p:cNvCxnSpPr>
            <a:cxnSpLocks/>
          </p:cNvCxnSpPr>
          <p:nvPr userDrawn="1"/>
        </p:nvCxnSpPr>
        <p:spPr>
          <a:xfrm flipH="1">
            <a:off x="407988" y="4038716"/>
            <a:ext cx="441646"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463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White">
    <p:bg>
      <p:bgPr>
        <a:solidFill>
          <a:schemeClr val="bg1"/>
        </a:solidFill>
        <a:effectLst/>
      </p:bgPr>
    </p:bg>
    <p:spTree>
      <p:nvGrpSpPr>
        <p:cNvPr id="1" name=""/>
        <p:cNvGrpSpPr/>
        <p:nvPr/>
      </p:nvGrpSpPr>
      <p:grpSpPr>
        <a:xfrm>
          <a:off x="0" y="0"/>
          <a:ext cx="0" cy="0"/>
          <a:chOff x="0" y="0"/>
          <a:chExt cx="0" cy="0"/>
        </a:xfrm>
      </p:grpSpPr>
      <p:sp>
        <p:nvSpPr>
          <p:cNvPr id="16" name="Text Placeholder 15"/>
          <p:cNvSpPr>
            <a:spLocks noGrp="1"/>
          </p:cNvSpPr>
          <p:nvPr>
            <p:ph type="body" sz="quarter" idx="10" hasCustomPrompt="1"/>
          </p:nvPr>
        </p:nvSpPr>
        <p:spPr>
          <a:xfrm>
            <a:off x="407987" y="333375"/>
            <a:ext cx="11376026" cy="3095625"/>
          </a:xfrm>
        </p:spPr>
        <p:txBody>
          <a:bodyPr lIns="0" tIns="0" rIns="0" bIns="0" anchor="b">
            <a:normAutofit/>
          </a:bodyPr>
          <a:lstStyle>
            <a:lvl1pPr marL="0" indent="0">
              <a:buNone/>
              <a:defRPr sz="4000" b="1" baseline="0">
                <a:solidFill>
                  <a:srgbClr val="10848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SECTION SLIDE</a:t>
            </a:r>
          </a:p>
        </p:txBody>
      </p:sp>
      <p:cxnSp>
        <p:nvCxnSpPr>
          <p:cNvPr id="9" name="Straight Connector 8">
            <a:extLst>
              <a:ext uri="{FF2B5EF4-FFF2-40B4-BE49-F238E27FC236}">
                <a16:creationId xmlns:a16="http://schemas.microsoft.com/office/drawing/2014/main" id="{D9F266CC-B6DE-8445-AB7B-F678963DD646}"/>
              </a:ext>
            </a:extLst>
          </p:cNvPr>
          <p:cNvCxnSpPr>
            <a:cxnSpLocks/>
          </p:cNvCxnSpPr>
          <p:nvPr userDrawn="1"/>
        </p:nvCxnSpPr>
        <p:spPr>
          <a:xfrm flipH="1">
            <a:off x="407988" y="4038716"/>
            <a:ext cx="441646" cy="0"/>
          </a:xfrm>
          <a:prstGeom prst="line">
            <a:avLst/>
          </a:prstGeom>
          <a:ln w="50800">
            <a:solidFill>
              <a:srgbClr val="10848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987" y="6273487"/>
            <a:ext cx="1063503" cy="25239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eal) with Photo">
    <p:bg>
      <p:bgPr>
        <a:solidFill>
          <a:srgbClr val="108480"/>
        </a:solidFill>
        <a:effectLst/>
      </p:bgPr>
    </p:bg>
    <p:spTree>
      <p:nvGrpSpPr>
        <p:cNvPr id="1" name=""/>
        <p:cNvGrpSpPr/>
        <p:nvPr/>
      </p:nvGrpSpPr>
      <p:grpSpPr>
        <a:xfrm>
          <a:off x="0" y="0"/>
          <a:ext cx="0" cy="0"/>
          <a:chOff x="0" y="0"/>
          <a:chExt cx="0" cy="0"/>
        </a:xfrm>
      </p:grpSpPr>
      <p:sp>
        <p:nvSpPr>
          <p:cNvPr id="16" name="Text Placeholder 15"/>
          <p:cNvSpPr>
            <a:spLocks noGrp="1"/>
          </p:cNvSpPr>
          <p:nvPr>
            <p:ph type="body" sz="quarter" idx="10" hasCustomPrompt="1"/>
          </p:nvPr>
        </p:nvSpPr>
        <p:spPr>
          <a:xfrm>
            <a:off x="407988" y="333375"/>
            <a:ext cx="3959226" cy="3095625"/>
          </a:xfrm>
        </p:spPr>
        <p:txBody>
          <a:bodyPr lIns="0" tIns="0" rIns="0" bIns="0" anchor="b">
            <a:normAutofit/>
          </a:bodyPr>
          <a:lstStyle>
            <a:lvl1pPr marL="0" indent="0">
              <a:buNone/>
              <a:defRPr sz="4000" b="1"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SECTION SLIDE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988" y="6273491"/>
            <a:ext cx="1063505" cy="252394"/>
          </a:xfrm>
          <a:prstGeom prst="rect">
            <a:avLst/>
          </a:prstGeom>
        </p:spPr>
      </p:pic>
      <p:sp>
        <p:nvSpPr>
          <p:cNvPr id="8" name="Picture Placeholder 9"/>
          <p:cNvSpPr>
            <a:spLocks noGrp="1"/>
          </p:cNvSpPr>
          <p:nvPr>
            <p:ph type="pic" sz="quarter" idx="11"/>
          </p:nvPr>
        </p:nvSpPr>
        <p:spPr>
          <a:xfrm>
            <a:off x="4943475" y="0"/>
            <a:ext cx="7248525" cy="6857999"/>
          </a:xfrm>
        </p:spPr>
        <p:txBody>
          <a:bodyPr/>
          <a:lstStyle>
            <a:lvl1pPr>
              <a:defRPr>
                <a:latin typeface="+mn-lt"/>
              </a:defRPr>
            </a:lvl1pPr>
          </a:lstStyle>
          <a:p>
            <a:r>
              <a:rPr lang="en-US"/>
              <a:t>Click icon to add picture</a:t>
            </a:r>
          </a:p>
        </p:txBody>
      </p:sp>
      <p:cxnSp>
        <p:nvCxnSpPr>
          <p:cNvPr id="10" name="Straight Connector 9">
            <a:extLst>
              <a:ext uri="{FF2B5EF4-FFF2-40B4-BE49-F238E27FC236}">
                <a16:creationId xmlns:a16="http://schemas.microsoft.com/office/drawing/2014/main" id="{D9F266CC-B6DE-8445-AB7B-F678963DD646}"/>
              </a:ext>
            </a:extLst>
          </p:cNvPr>
          <p:cNvCxnSpPr>
            <a:cxnSpLocks/>
          </p:cNvCxnSpPr>
          <p:nvPr userDrawn="1"/>
        </p:nvCxnSpPr>
        <p:spPr>
          <a:xfrm flipH="1">
            <a:off x="407988" y="4038716"/>
            <a:ext cx="441646"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156A34-81CE-4546-B905-274F9EF09D15}"/>
              </a:ext>
            </a:extLst>
          </p:cNvPr>
          <p:cNvSpPr>
            <a:spLocks noGrp="1"/>
          </p:cNvSpPr>
          <p:nvPr>
            <p:ph type="body" idx="1"/>
          </p:nvPr>
        </p:nvSpPr>
        <p:spPr>
          <a:xfrm>
            <a:off x="407989" y="1991215"/>
            <a:ext cx="11376024" cy="45334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Placeholder 3"/>
          <p:cNvSpPr>
            <a:spLocks noGrp="1"/>
          </p:cNvSpPr>
          <p:nvPr>
            <p:ph type="title"/>
          </p:nvPr>
        </p:nvSpPr>
        <p:spPr>
          <a:xfrm>
            <a:off x="407988" y="333375"/>
            <a:ext cx="11376024" cy="1366838"/>
          </a:xfrm>
          <a:prstGeom prst="rect">
            <a:avLst/>
          </a:prstGeom>
        </p:spPr>
        <p:txBody>
          <a:bodyPr vert="horz" lIns="0" tIns="0" rIns="0" bIns="0" rtlCol="0" anchor="ctr">
            <a:normAutofit/>
          </a:bodyPr>
          <a:lstStyle/>
          <a:p>
            <a:r>
              <a:rPr lang="en-US"/>
              <a:t>Click to edit Master title style</a:t>
            </a:r>
          </a:p>
        </p:txBody>
      </p:sp>
    </p:spTree>
    <p:extLst>
      <p:ext uri="{BB962C8B-B14F-4D97-AF65-F5344CB8AC3E}">
        <p14:creationId xmlns:p14="http://schemas.microsoft.com/office/powerpoint/2010/main" val="686043097"/>
      </p:ext>
    </p:extLst>
  </p:cSld>
  <p:clrMap bg1="lt1" tx1="dk1" bg2="lt2" tx2="dk2" accent1="accent1" accent2="accent2" accent3="accent3" accent4="accent4" accent5="accent5" accent6="accent6" hlink="hlink" folHlink="folHlink"/>
  <p:sldLayoutIdLst>
    <p:sldLayoutId id="2147483652" r:id="rId1"/>
    <p:sldLayoutId id="2147483664" r:id="rId2"/>
    <p:sldLayoutId id="2147483681" r:id="rId3"/>
    <p:sldLayoutId id="2147483682" r:id="rId4"/>
    <p:sldLayoutId id="2147483683" r:id="rId5"/>
    <p:sldLayoutId id="2147483654" r:id="rId6"/>
    <p:sldLayoutId id="2147483665" r:id="rId7"/>
    <p:sldLayoutId id="2147483686" r:id="rId8"/>
    <p:sldLayoutId id="2147483679" r:id="rId9"/>
    <p:sldLayoutId id="2147483680" r:id="rId10"/>
    <p:sldLayoutId id="2147483657" r:id="rId11"/>
    <p:sldLayoutId id="2147483658" r:id="rId12"/>
    <p:sldLayoutId id="2147483667" r:id="rId13"/>
    <p:sldLayoutId id="2147483659" r:id="rId14"/>
    <p:sldLayoutId id="2147483660" r:id="rId15"/>
    <p:sldLayoutId id="2147483669" r:id="rId16"/>
    <p:sldLayoutId id="2147483687" r:id="rId17"/>
    <p:sldLayoutId id="2147483661" r:id="rId18"/>
    <p:sldLayoutId id="2147483662" r:id="rId19"/>
    <p:sldLayoutId id="2147483656" r:id="rId20"/>
    <p:sldLayoutId id="2147483677" r:id="rId21"/>
    <p:sldLayoutId id="2147483676" r:id="rId22"/>
    <p:sldLayoutId id="2147483666" r:id="rId23"/>
    <p:sldLayoutId id="2147483678" r:id="rId24"/>
    <p:sldLayoutId id="2147483675" r:id="rId25"/>
    <p:sldLayoutId id="2147483674" r:id="rId26"/>
    <p:sldLayoutId id="2147483684" r:id="rId27"/>
    <p:sldLayoutId id="2147483685" r:id="rId28"/>
    <p:sldLayoutId id="2147483663" r:id="rId29"/>
    <p:sldLayoutId id="2147483673" r:id="rId30"/>
    <p:sldLayoutId id="2147483672" r:id="rId31"/>
    <p:sldLayoutId id="2147483671" r:id="rId32"/>
    <p:sldLayoutId id="2147483688" r:id="rId33"/>
  </p:sldLayoutIdLst>
  <p:txStyles>
    <p:titleStyle>
      <a:lvl1pPr algn="l" defTabSz="914400" rtl="0" eaLnBrk="1" latinLnBrk="0" hangingPunct="1">
        <a:lnSpc>
          <a:spcPct val="90000"/>
        </a:lnSpc>
        <a:spcBef>
          <a:spcPct val="0"/>
        </a:spcBef>
        <a:buNone/>
        <a:defRPr sz="3600" b="0" i="0" kern="1200">
          <a:solidFill>
            <a:schemeClr val="tx1"/>
          </a:solidFill>
          <a:latin typeface="+mn-lt"/>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mn-lt"/>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userDrawn="1">
          <p15:clr>
            <a:srgbClr val="F26B43"/>
          </p15:clr>
        </p15:guide>
        <p15:guide id="2" pos="7423" userDrawn="1">
          <p15:clr>
            <a:srgbClr val="F26B43"/>
          </p15:clr>
        </p15:guide>
        <p15:guide id="3" pos="3840" userDrawn="1">
          <p15:clr>
            <a:srgbClr val="F26B43"/>
          </p15:clr>
        </p15:guide>
        <p15:guide id="4" orient="horz" pos="2160" userDrawn="1">
          <p15:clr>
            <a:srgbClr val="F26B43"/>
          </p15:clr>
        </p15:guide>
        <p15:guide id="5" orient="horz" pos="210" userDrawn="1">
          <p15:clr>
            <a:srgbClr val="F26B43"/>
          </p15:clr>
        </p15:guide>
        <p15:guide id="6" orient="horz" pos="4110" userDrawn="1">
          <p15:clr>
            <a:srgbClr val="F26B43"/>
          </p15:clr>
        </p15:guide>
        <p15:guide id="7" pos="75" userDrawn="1">
          <p15:clr>
            <a:srgbClr val="F26B43"/>
          </p15:clr>
        </p15:guide>
        <p15:guide id="8" orient="horz" pos="3952" userDrawn="1">
          <p15:clr>
            <a:srgbClr val="F26B43"/>
          </p15:clr>
        </p15:guide>
        <p15:guide id="9" pos="7605" userDrawn="1">
          <p15:clr>
            <a:srgbClr val="F26B43"/>
          </p15:clr>
        </p15:guide>
        <p15:guide id="10" orient="horz" pos="368" userDrawn="1">
          <p15:clr>
            <a:srgbClr val="F26B43"/>
          </p15:clr>
        </p15:guide>
        <p15:guide id="11" pos="3659" userDrawn="1">
          <p15:clr>
            <a:srgbClr val="F26B43"/>
          </p15:clr>
        </p15:guide>
        <p15:guide id="12" pos="4021" userDrawn="1">
          <p15:clr>
            <a:srgbClr val="F26B43"/>
          </p15:clr>
        </p15:guide>
        <p15:guide id="13" pos="4203" userDrawn="1">
          <p15:clr>
            <a:srgbClr val="F26B43"/>
          </p15:clr>
        </p15:guide>
        <p15:guide id="14" pos="4384" userDrawn="1">
          <p15:clr>
            <a:srgbClr val="F26B43"/>
          </p15:clr>
        </p15:guide>
        <p15:guide id="15" pos="5110" userDrawn="1">
          <p15:clr>
            <a:srgbClr val="F26B43"/>
          </p15:clr>
        </p15:guide>
        <p15:guide id="16" orient="horz" pos="3793" userDrawn="1">
          <p15:clr>
            <a:srgbClr val="F26B43"/>
          </p15:clr>
        </p15:guide>
        <p15:guide id="17" orient="horz" pos="1071" userDrawn="1">
          <p15:clr>
            <a:srgbClr val="F26B43"/>
          </p15:clr>
        </p15:guide>
        <p15:guide id="18" orient="horz" pos="527" userDrawn="1">
          <p15:clr>
            <a:srgbClr val="F26B43"/>
          </p15:clr>
        </p15:guide>
        <p15:guide id="19" orient="horz" pos="867" userDrawn="1">
          <p15:clr>
            <a:srgbClr val="F26B43"/>
          </p15:clr>
        </p15:guide>
        <p15:guide id="20" orient="horz" pos="1253" userDrawn="1">
          <p15:clr>
            <a:srgbClr val="F26B43"/>
          </p15:clr>
        </p15:guide>
        <p15:guide id="21" orient="horz" pos="686" userDrawn="1">
          <p15:clr>
            <a:srgbClr val="F26B43"/>
          </p15:clr>
        </p15:guide>
        <p15:guide id="22" pos="2933" userDrawn="1">
          <p15:clr>
            <a:srgbClr val="F26B43"/>
          </p15:clr>
        </p15:guide>
        <p15:guide id="23" pos="2751" userDrawn="1">
          <p15:clr>
            <a:srgbClr val="F26B43"/>
          </p15:clr>
        </p15:guide>
        <p15:guide id="24" pos="3114" userDrawn="1">
          <p15:clr>
            <a:srgbClr val="F26B43"/>
          </p15:clr>
        </p15:guide>
        <p15:guide id="25" orient="horz" pos="2523" userDrawn="1">
          <p15:clr>
            <a:srgbClr val="F26B43"/>
          </p15:clr>
        </p15:guide>
        <p15:guide id="26" orient="horz" pos="270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www.westminster.ac.uk/current-students/studies/library-and-study-spaces/finding-and-borrowing/using-other-libraries" TargetMode="External"/><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hyperlink" Target="https://www.bl.uk/help/how-to-get-a-reader-pass" TargetMode="External"/><Relationship Id="rId5" Type="http://schemas.openxmlformats.org/officeDocument/2006/relationships/hyperlink" Target="https://www.westminster.ac.uk/current-students/studies/library-and-study-spaces/finding-and-borrowing/using-other-libraries/requesting-books-from-other-libraries" TargetMode="External"/><Relationship Id="rId4" Type="http://schemas.openxmlformats.org/officeDocument/2006/relationships/hyperlink" Target="https://library-collections-search.westminster.ac.uk/discovery/citationlinker?vid=44WST_INST:WST_VUA&amp;lang=en"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estminsterresearch.westminster.ac.uk/" TargetMode="External"/><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hyperlink" Target="https://www.westminster.ac.uk/research/researcher-support/open-research" TargetMode="External"/><Relationship Id="rId5" Type="http://schemas.openxmlformats.org/officeDocument/2006/relationships/hyperlink" Target="https://libguides.westminster.ac.uk/openaccess" TargetMode="External"/><Relationship Id="rId4" Type="http://schemas.openxmlformats.org/officeDocument/2006/relationships/hyperlink" Target="https://www.uwestminsterpress.co.uk/"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bguides.westminster.ac.uk/using-the-university-archive"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33.png"/><Relationship Id="rId5" Type="http://schemas.openxmlformats.org/officeDocument/2006/relationships/hyperlink" Target="mailto:archive@westminster.ac.uk" TargetMode="Externa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hyperlink" Target="https://www.westminster.ac.uk/current-students" TargetMode="External"/><Relationship Id="rId7"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s://libguides.westminster.ac.uk/c.php?g=679389&amp;p=5012360&amp;preview=0454da3fbac6c2037d0ff2d923cfc4ca"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servicedesk.westminster.ac.uk/support/solutions/folders/51000032736" TargetMode="External"/><Relationship Id="rId2" Type="http://schemas.openxmlformats.org/officeDocument/2006/relationships/notesSlide" Target="../notesSlides/notesSlide8.xml"/><Relationship Id="rId1" Type="http://schemas.openxmlformats.org/officeDocument/2006/relationships/slideLayout" Target="../slideLayouts/slideLayout33.xml"/><Relationship Id="rId5" Type="http://schemas.openxmlformats.org/officeDocument/2006/relationships/image" Target="../media/image37.jpeg"/><Relationship Id="rId4" Type="http://schemas.openxmlformats.org/officeDocument/2006/relationships/hyperlink" Target="https://servicedesk.westminster.ac.uk/support/hom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studentcentre@westminster.ac.uk" TargetMode="External"/><Relationship Id="rId2" Type="http://schemas.openxmlformats.org/officeDocument/2006/relationships/notesSlide" Target="../notesSlides/notesSlide9.xml"/><Relationship Id="rId1" Type="http://schemas.openxmlformats.org/officeDocument/2006/relationships/slideLayout" Target="../slideLayouts/slideLayout30.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libguides.westminster.ac.uk/orientation" TargetMode="Externa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libguides.westminster.ac.uk/libraryisonline" TargetMode="Externa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hyperlink" Target="https://libguides.westminster.ac.uk/c.php?g=665944&amp;p=4717723" TargetMode="External"/><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https://libguides.westminster.ac.uk/alld/learningdevelopment" TargetMode="External"/><Relationship Id="rId7" Type="http://schemas.openxmlformats.org/officeDocument/2006/relationships/image" Target="../media/image21.sv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407988" y="296862"/>
            <a:ext cx="8951912" cy="2387343"/>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FFEF80"/>
                </a:solidFill>
                <a:effectLst/>
                <a:uLnTx/>
                <a:uFillTx/>
                <a:latin typeface="+mn-lt"/>
                <a:ea typeface="Arial" charset="0"/>
                <a:cs typeface="Arial" charset="0"/>
              </a:rPr>
              <a:t>Library and Archive Services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1" i="0" u="none" strike="noStrike" kern="1200" cap="none" spc="0" normalizeH="0" baseline="0" noProof="0" dirty="0">
                <a:ln>
                  <a:noFill/>
                </a:ln>
                <a:solidFill>
                  <a:schemeClr val="bg1"/>
                </a:solidFill>
                <a:effectLst/>
                <a:uLnTx/>
                <a:uFillTx/>
                <a:latin typeface="+mn-lt"/>
                <a:ea typeface="ＭＳ Ｐゴシック" pitchFamily="34" charset="-128"/>
                <a:cs typeface="Arial" charset="0"/>
              </a:rPr>
              <a:t>Introduction for Doctoral Researchers </a:t>
            </a:r>
            <a:br>
              <a:rPr kumimoji="0" lang="en-GB" sz="3600" b="1" i="0" u="none" strike="noStrike" kern="1200" cap="none" spc="0" normalizeH="0" baseline="0" noProof="0" dirty="0">
                <a:ln>
                  <a:noFill/>
                </a:ln>
                <a:solidFill>
                  <a:schemeClr val="bg1"/>
                </a:solidFill>
                <a:effectLst/>
                <a:uLnTx/>
                <a:uFillTx/>
                <a:latin typeface="+mn-lt"/>
                <a:ea typeface="ＭＳ Ｐゴシック" pitchFamily="34" charset="-128"/>
                <a:cs typeface="Arial" charset="0"/>
              </a:rPr>
            </a:br>
            <a:r>
              <a:rPr kumimoji="0" lang="en-GB" sz="3600" b="1" i="0" u="none" strike="noStrike" kern="1200" cap="none" spc="0" normalizeH="0" baseline="0" noProof="0" dirty="0">
                <a:ln>
                  <a:noFill/>
                </a:ln>
                <a:solidFill>
                  <a:schemeClr val="bg1"/>
                </a:solidFill>
                <a:effectLst/>
                <a:uLnTx/>
                <a:uFillTx/>
                <a:latin typeface="+mn-lt"/>
                <a:ea typeface="ＭＳ Ｐゴシック" pitchFamily="34" charset="-128"/>
                <a:cs typeface="Arial" charset="0"/>
              </a:rPr>
              <a:t>2024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schemeClr val="bg1"/>
              </a:solidFill>
              <a:effectLst/>
              <a:uLnTx/>
              <a:uFillTx/>
              <a:latin typeface="+mn-lt"/>
              <a:ea typeface="Arial" charset="0"/>
              <a:cs typeface="Arial" charset="0"/>
            </a:endParaRPr>
          </a:p>
        </p:txBody>
      </p:sp>
      <p:sp>
        <p:nvSpPr>
          <p:cNvPr id="3" name="TextBox 2">
            <a:extLst>
              <a:ext uri="{FF2B5EF4-FFF2-40B4-BE49-F238E27FC236}">
                <a16:creationId xmlns:a16="http://schemas.microsoft.com/office/drawing/2014/main" id="{7366E5B1-0786-4F44-9DA8-1ECAEC0DE718}"/>
              </a:ext>
            </a:extLst>
          </p:cNvPr>
          <p:cNvSpPr txBox="1"/>
          <p:nvPr/>
        </p:nvSpPr>
        <p:spPr>
          <a:xfrm>
            <a:off x="285298" y="6078525"/>
            <a:ext cx="3531736" cy="646331"/>
          </a:xfrm>
          <a:prstGeom prst="rect">
            <a:avLst/>
          </a:prstGeom>
          <a:noFill/>
        </p:spPr>
        <p:txBody>
          <a:bodyPr wrap="none" rtlCol="0">
            <a:spAutoFit/>
          </a:bodyPr>
          <a:lstStyle/>
          <a:p>
            <a:r>
              <a:rPr lang="en-GB" dirty="0">
                <a:solidFill>
                  <a:schemeClr val="bg1"/>
                </a:solidFill>
              </a:rPr>
              <a:t>Ka-Ming Pang </a:t>
            </a:r>
          </a:p>
          <a:p>
            <a:r>
              <a:rPr lang="en-GB" dirty="0">
                <a:solidFill>
                  <a:schemeClr val="bg1"/>
                </a:solidFill>
              </a:rPr>
              <a:t>Academic Engagement Librarian</a:t>
            </a:r>
          </a:p>
        </p:txBody>
      </p:sp>
    </p:spTree>
    <p:extLst>
      <p:ext uri="{BB962C8B-B14F-4D97-AF65-F5344CB8AC3E}">
        <p14:creationId xmlns:p14="http://schemas.microsoft.com/office/powerpoint/2010/main" val="420594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407988" y="831850"/>
            <a:ext cx="11376025" cy="563563"/>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108480"/>
                </a:solidFill>
                <a:effectLst/>
                <a:uLnTx/>
                <a:uFillTx/>
                <a:latin typeface="+mn-lt"/>
                <a:ea typeface="Arial" charset="0"/>
                <a:cs typeface="Arial" charset="0"/>
              </a:rPr>
              <a:t>Library Guide for </a:t>
            </a:r>
            <a:r>
              <a:rPr lang="en-US" b="1" dirty="0">
                <a:solidFill>
                  <a:srgbClr val="108480"/>
                </a:solidFill>
              </a:rPr>
              <a:t>Doctoral Researchers</a:t>
            </a:r>
            <a:endParaRPr kumimoji="0" lang="en-US" sz="3600" b="1" i="0" u="none" strike="noStrike" kern="1200" cap="none" spc="0" normalizeH="0" baseline="0" noProof="0" dirty="0">
              <a:ln>
                <a:noFill/>
              </a:ln>
              <a:solidFill>
                <a:srgbClr val="108480"/>
              </a:solidFill>
              <a:effectLst/>
              <a:uLnTx/>
              <a:uFillTx/>
              <a:latin typeface="+mn-lt"/>
              <a:ea typeface="Arial" charset="0"/>
              <a:cs typeface="Arial" charset="0"/>
            </a:endParaRPr>
          </a:p>
        </p:txBody>
      </p:sp>
      <p:pic>
        <p:nvPicPr>
          <p:cNvPr id="4" name="Picture 3" descr="New DRDP Session offers">
            <a:extLst>
              <a:ext uri="{FF2B5EF4-FFF2-40B4-BE49-F238E27FC236}">
                <a16:creationId xmlns:a16="http://schemas.microsoft.com/office/drawing/2014/main" id="{8FCED1F6-E965-24FC-E849-03DEB5654F7F}"/>
              </a:ext>
            </a:extLst>
          </p:cNvPr>
          <p:cNvPicPr>
            <a:picLocks noChangeAspect="1"/>
          </p:cNvPicPr>
          <p:nvPr/>
        </p:nvPicPr>
        <p:blipFill>
          <a:blip r:embed="rId3"/>
          <a:srcRect t="-550" b="71627"/>
          <a:stretch/>
        </p:blipFill>
        <p:spPr>
          <a:xfrm>
            <a:off x="4625687" y="1537264"/>
            <a:ext cx="6942016" cy="1456939"/>
          </a:xfrm>
          <a:prstGeom prst="rect">
            <a:avLst/>
          </a:prstGeom>
        </p:spPr>
      </p:pic>
      <p:sp>
        <p:nvSpPr>
          <p:cNvPr id="2" name="Text Placeholder 1"/>
          <p:cNvSpPr>
            <a:spLocks noGrp="1"/>
          </p:cNvSpPr>
          <p:nvPr>
            <p:ph type="body" sz="quarter" idx="14"/>
          </p:nvPr>
        </p:nvSpPr>
        <p:spPr/>
        <p:txBody>
          <a:bodyPr>
            <a:normAutofit/>
          </a:bodyPr>
          <a:lstStyle/>
          <a:p>
            <a:r>
              <a:rPr lang="en-US" sz="3600" dirty="0"/>
              <a:t>bit.ly/</a:t>
            </a:r>
            <a:r>
              <a:rPr lang="en-US" sz="3600" dirty="0" err="1"/>
              <a:t>uowdrdp</a:t>
            </a:r>
            <a:endParaRPr lang="en-US" sz="3600" dirty="0"/>
          </a:p>
        </p:txBody>
      </p:sp>
      <p:sp>
        <p:nvSpPr>
          <p:cNvPr id="6" name="TextBox 5">
            <a:extLst>
              <a:ext uri="{FF2B5EF4-FFF2-40B4-BE49-F238E27FC236}">
                <a16:creationId xmlns:a16="http://schemas.microsoft.com/office/drawing/2014/main" id="{220BB4C1-4DA1-4B84-940D-BB96B4EC9D1D}"/>
              </a:ext>
              <a:ext uri="{C183D7F6-B498-43B3-948B-1728B52AA6E4}">
                <adec:decorative xmlns:adec="http://schemas.microsoft.com/office/drawing/2017/decorative" val="1"/>
              </a:ext>
            </a:extLst>
          </p:cNvPr>
          <p:cNvSpPr txBox="1"/>
          <p:nvPr/>
        </p:nvSpPr>
        <p:spPr>
          <a:xfrm>
            <a:off x="551525" y="1950755"/>
            <a:ext cx="3848020" cy="4247317"/>
          </a:xfrm>
          <a:prstGeom prst="rect">
            <a:avLst/>
          </a:prstGeom>
          <a:noFill/>
        </p:spPr>
        <p:txBody>
          <a:bodyPr wrap="square" rtlCol="0">
            <a:spAutoFit/>
          </a:bodyPr>
          <a:lstStyle/>
          <a:p>
            <a:pPr marL="285750" indent="-285750">
              <a:buFont typeface="Arial" panose="020B0604020202020204" pitchFamily="34" charset="0"/>
              <a:buChar char="•"/>
            </a:pPr>
            <a:r>
              <a:rPr lang="en-GB" dirty="0"/>
              <a:t>Find out how to keep track of current research</a:t>
            </a:r>
          </a:p>
          <a:p>
            <a:endParaRPr lang="en-GB" dirty="0"/>
          </a:p>
          <a:p>
            <a:pPr marL="285750" indent="-285750">
              <a:buFont typeface="Arial" panose="020B0604020202020204" pitchFamily="34" charset="0"/>
              <a:buChar char="•"/>
            </a:pPr>
            <a:r>
              <a:rPr lang="en-GB" dirty="0"/>
              <a:t>Know where to get help for your Research Data Management Plan</a:t>
            </a:r>
          </a:p>
          <a:p>
            <a:endParaRPr lang="en-GB" dirty="0"/>
          </a:p>
          <a:p>
            <a:pPr marL="285750" indent="-285750">
              <a:buFont typeface="Arial" panose="020B0604020202020204" pitchFamily="34" charset="0"/>
              <a:buChar char="•"/>
            </a:pPr>
            <a:r>
              <a:rPr lang="en-GB" dirty="0"/>
              <a:t>Learn more about how writing Literature Reviews </a:t>
            </a:r>
          </a:p>
          <a:p>
            <a:endParaRPr lang="en-GB" dirty="0"/>
          </a:p>
          <a:p>
            <a:pPr marL="285750" indent="-285750">
              <a:buFont typeface="Arial" panose="020B0604020202020204" pitchFamily="34" charset="0"/>
              <a:buChar char="•"/>
            </a:pPr>
            <a:r>
              <a:rPr lang="en-GB" dirty="0"/>
              <a:t>Get started with Literature Search and Research Methods</a:t>
            </a:r>
          </a:p>
          <a:p>
            <a:endParaRPr lang="en-GB" dirty="0"/>
          </a:p>
          <a:p>
            <a:pPr marL="285750" indent="-285750">
              <a:buFont typeface="Arial" panose="020B0604020202020204" pitchFamily="34" charset="0"/>
              <a:buChar char="•"/>
            </a:pPr>
            <a:r>
              <a:rPr lang="en-GB" dirty="0">
                <a:highlight>
                  <a:srgbClr val="FFFF00"/>
                </a:highlight>
              </a:rPr>
              <a:t>*NEW* </a:t>
            </a:r>
            <a:r>
              <a:rPr lang="en-GB" dirty="0"/>
              <a:t>List of AELD workshops</a:t>
            </a:r>
          </a:p>
          <a:p>
            <a:pPr marL="285750" indent="-285750">
              <a:buFont typeface="Arial" panose="020B0604020202020204" pitchFamily="34" charset="0"/>
              <a:buChar char="•"/>
            </a:pPr>
            <a:endParaRPr lang="en-GB" dirty="0"/>
          </a:p>
        </p:txBody>
      </p:sp>
      <p:pic>
        <p:nvPicPr>
          <p:cNvPr id="8" name="Picture 7">
            <a:extLst>
              <a:ext uri="{FF2B5EF4-FFF2-40B4-BE49-F238E27FC236}">
                <a16:creationId xmlns:a16="http://schemas.microsoft.com/office/drawing/2014/main" id="{B9FB4473-3BB0-9649-7E63-A96201E943D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030685" y="2994203"/>
            <a:ext cx="3529413" cy="3529413"/>
          </a:xfrm>
          <a:prstGeom prst="rect">
            <a:avLst/>
          </a:prstGeom>
        </p:spPr>
      </p:pic>
    </p:spTree>
    <p:extLst>
      <p:ext uri="{BB962C8B-B14F-4D97-AF65-F5344CB8AC3E}">
        <p14:creationId xmlns:p14="http://schemas.microsoft.com/office/powerpoint/2010/main" val="3451612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407988" y="831850"/>
            <a:ext cx="11376025" cy="563563"/>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108480"/>
                </a:solidFill>
                <a:effectLst/>
                <a:uLnTx/>
                <a:uFillTx/>
                <a:latin typeface="+mn-lt"/>
                <a:ea typeface="Arial" charset="0"/>
                <a:cs typeface="Arial" charset="0"/>
              </a:rPr>
              <a:t>Accessing Other Collections</a:t>
            </a:r>
          </a:p>
        </p:txBody>
      </p:sp>
      <p:sp>
        <p:nvSpPr>
          <p:cNvPr id="6" name="TextBox 5">
            <a:extLst>
              <a:ext uri="{FF2B5EF4-FFF2-40B4-BE49-F238E27FC236}">
                <a16:creationId xmlns:a16="http://schemas.microsoft.com/office/drawing/2014/main" id="{220BB4C1-4DA1-4B84-940D-BB96B4EC9D1D}"/>
              </a:ext>
            </a:extLst>
          </p:cNvPr>
          <p:cNvSpPr txBox="1"/>
          <p:nvPr/>
        </p:nvSpPr>
        <p:spPr>
          <a:xfrm>
            <a:off x="407988" y="1891762"/>
            <a:ext cx="5688012" cy="3539430"/>
          </a:xfrm>
          <a:prstGeom prst="rect">
            <a:avLst/>
          </a:prstGeom>
          <a:noFill/>
        </p:spPr>
        <p:txBody>
          <a:bodyPr wrap="square" rtlCol="0">
            <a:spAutoFit/>
          </a:bodyPr>
          <a:lstStyle/>
          <a:p>
            <a:pPr lvl="0" rtl="0"/>
            <a:r>
              <a:rPr lang="en-GB" sz="1600" dirty="0">
                <a:latin typeface="+mj-lt"/>
                <a:cs typeface="Arial"/>
                <a:hlinkClick r:id="rId3"/>
              </a:rPr>
              <a:t>SCONUL Access scheme</a:t>
            </a:r>
            <a:endParaRPr lang="en-GB" sz="1600" dirty="0">
              <a:latin typeface="+mj-lt"/>
              <a:cs typeface="Arial"/>
            </a:endParaRPr>
          </a:p>
          <a:p>
            <a:pPr lvl="0" rtl="0"/>
            <a:r>
              <a:rPr lang="en-GB" sz="1600" b="0" i="0" dirty="0">
                <a:solidFill>
                  <a:srgbClr val="33312D"/>
                </a:solidFill>
                <a:effectLst/>
                <a:latin typeface="karlaregular"/>
              </a:rPr>
              <a:t>The SCONUL Access scheme allows you to visit a range of other academic libraries for reference and, in some cases, to borrow items too.</a:t>
            </a:r>
            <a:r>
              <a:rPr lang="en-GB" sz="1600" dirty="0">
                <a:latin typeface="+mj-lt"/>
                <a:cs typeface="Arial"/>
              </a:rPr>
              <a:t> </a:t>
            </a:r>
          </a:p>
          <a:p>
            <a:pPr lvl="0" rtl="0"/>
            <a:endParaRPr lang="en-GB" sz="1600" dirty="0">
              <a:latin typeface="+mj-lt"/>
              <a:cs typeface="Arial"/>
            </a:endParaRPr>
          </a:p>
          <a:p>
            <a:r>
              <a:rPr lang="en-US" sz="1600" dirty="0">
                <a:latin typeface="+mj-lt"/>
                <a:hlinkClick r:id="rId4"/>
              </a:rPr>
              <a:t>Can’t Find What You Need</a:t>
            </a:r>
            <a:r>
              <a:rPr lang="en-US" sz="1600" dirty="0">
                <a:latin typeface="+mj-lt"/>
              </a:rPr>
              <a:t>?</a:t>
            </a:r>
            <a:endParaRPr lang="en-US" sz="1600" dirty="0">
              <a:latin typeface="+mj-lt"/>
              <a:hlinkClick r:id="rId5"/>
            </a:endParaRPr>
          </a:p>
          <a:p>
            <a:endParaRPr lang="en-US" sz="1600" dirty="0">
              <a:latin typeface="+mj-lt"/>
            </a:endParaRPr>
          </a:p>
          <a:p>
            <a:r>
              <a:rPr lang="en-US" sz="1600" dirty="0">
                <a:latin typeface="+mj-lt"/>
              </a:rPr>
              <a:t>Combination of ‘Suggest a Book’ and ‘Inter-Library Loans’ Use to request an item that we don’t have in our own collections</a:t>
            </a:r>
            <a:endParaRPr lang="en-US" sz="1600" dirty="0">
              <a:latin typeface="+mj-lt"/>
              <a:hlinkClick r:id="rId5"/>
            </a:endParaRPr>
          </a:p>
          <a:p>
            <a:endParaRPr lang="en-US" sz="1600" dirty="0">
              <a:latin typeface="+mj-lt"/>
              <a:hlinkClick r:id="rId5"/>
            </a:endParaRPr>
          </a:p>
          <a:p>
            <a:pPr lvl="0" rtl="0"/>
            <a:endParaRPr lang="en-GB" sz="1600" dirty="0">
              <a:latin typeface="+mj-lt"/>
              <a:cs typeface="Arial"/>
            </a:endParaRPr>
          </a:p>
          <a:p>
            <a:r>
              <a:rPr lang="en-US" sz="1600" dirty="0">
                <a:latin typeface="+mj-lt"/>
                <a:hlinkClick r:id="rId6"/>
              </a:rPr>
              <a:t>British Library</a:t>
            </a:r>
          </a:p>
          <a:p>
            <a:pPr lvl="0" rtl="0"/>
            <a:endParaRPr lang="en-US" sz="1600" dirty="0"/>
          </a:p>
        </p:txBody>
      </p:sp>
      <p:pic>
        <p:nvPicPr>
          <p:cNvPr id="7" name="Picture 103" descr="interior of a large library reading room&#10;&#10;">
            <a:extLst>
              <a:ext uri="{FF2B5EF4-FFF2-40B4-BE49-F238E27FC236}">
                <a16:creationId xmlns:a16="http://schemas.microsoft.com/office/drawing/2014/main" id="{FEE8465F-2345-4457-91F9-B80F597CAA19}"/>
              </a:ext>
            </a:extLst>
          </p:cNvPr>
          <p:cNvPicPr>
            <a:picLocks noChangeAspect="1"/>
          </p:cNvPicPr>
          <p:nvPr/>
        </p:nvPicPr>
        <p:blipFill>
          <a:blip r:embed="rId7"/>
          <a:stretch>
            <a:fillRect/>
          </a:stretch>
        </p:blipFill>
        <p:spPr>
          <a:xfrm>
            <a:off x="7353305" y="1704975"/>
            <a:ext cx="3970093" cy="2635746"/>
          </a:xfrm>
          <a:prstGeom prst="rect">
            <a:avLst/>
          </a:prstGeom>
        </p:spPr>
      </p:pic>
      <p:sp>
        <p:nvSpPr>
          <p:cNvPr id="8" name="TextBox 7">
            <a:extLst>
              <a:ext uri="{FF2B5EF4-FFF2-40B4-BE49-F238E27FC236}">
                <a16:creationId xmlns:a16="http://schemas.microsoft.com/office/drawing/2014/main" id="{66181B26-3492-48AD-9241-B60FCE85E1F3}"/>
              </a:ext>
            </a:extLst>
          </p:cNvPr>
          <p:cNvSpPr txBox="1"/>
          <p:nvPr/>
        </p:nvSpPr>
        <p:spPr>
          <a:xfrm>
            <a:off x="407988" y="5451026"/>
            <a:ext cx="5611812" cy="646331"/>
          </a:xfrm>
          <a:prstGeom prst="rect">
            <a:avLst/>
          </a:prstGeom>
          <a:noFill/>
        </p:spPr>
        <p:txBody>
          <a:bodyPr wrap="square">
            <a:spAutoFit/>
          </a:bodyPr>
          <a:lstStyle/>
          <a:p>
            <a:r>
              <a:rPr lang="en-US"/>
              <a:t>Contact your Academic Engagement Librarian for help and advice on accessing other collections</a:t>
            </a:r>
            <a:endParaRPr lang="en-US">
              <a:cs typeface="Calibri"/>
            </a:endParaRPr>
          </a:p>
        </p:txBody>
      </p:sp>
      <p:pic>
        <p:nvPicPr>
          <p:cNvPr id="9" name="Picture 101" descr="A picture containing people sitting a library desks reading&#10;">
            <a:extLst>
              <a:ext uri="{FF2B5EF4-FFF2-40B4-BE49-F238E27FC236}">
                <a16:creationId xmlns:a16="http://schemas.microsoft.com/office/drawing/2014/main" id="{3F4BFA41-845C-4AF3-88FB-D6F1CC4D903A}"/>
              </a:ext>
            </a:extLst>
          </p:cNvPr>
          <p:cNvPicPr>
            <a:picLocks noChangeAspect="1"/>
          </p:cNvPicPr>
          <p:nvPr/>
        </p:nvPicPr>
        <p:blipFill>
          <a:blip r:embed="rId8"/>
          <a:stretch>
            <a:fillRect/>
          </a:stretch>
        </p:blipFill>
        <p:spPr>
          <a:xfrm>
            <a:off x="7353305" y="4405609"/>
            <a:ext cx="3970093" cy="2233177"/>
          </a:xfrm>
          <a:prstGeom prst="rect">
            <a:avLst/>
          </a:prstGeom>
        </p:spPr>
      </p:pic>
    </p:spTree>
    <p:extLst>
      <p:ext uri="{BB962C8B-B14F-4D97-AF65-F5344CB8AC3E}">
        <p14:creationId xmlns:p14="http://schemas.microsoft.com/office/powerpoint/2010/main" val="1623299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407988" y="831850"/>
            <a:ext cx="11376025" cy="563563"/>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108480"/>
                </a:solidFill>
                <a:effectLst/>
                <a:uLnTx/>
                <a:uFillTx/>
                <a:latin typeface="+mn-lt"/>
                <a:ea typeface="Arial" charset="0"/>
                <a:cs typeface="Arial" charset="0"/>
              </a:rPr>
              <a:t>Open Research</a:t>
            </a:r>
          </a:p>
        </p:txBody>
      </p:sp>
      <p:sp>
        <p:nvSpPr>
          <p:cNvPr id="6" name="TextBox 5">
            <a:extLst>
              <a:ext uri="{FF2B5EF4-FFF2-40B4-BE49-F238E27FC236}">
                <a16:creationId xmlns:a16="http://schemas.microsoft.com/office/drawing/2014/main" id="{220BB4C1-4DA1-4B84-940D-BB96B4EC9D1D}"/>
              </a:ext>
            </a:extLst>
          </p:cNvPr>
          <p:cNvSpPr txBox="1"/>
          <p:nvPr/>
        </p:nvSpPr>
        <p:spPr>
          <a:xfrm>
            <a:off x="407988" y="1891762"/>
            <a:ext cx="5688012" cy="4348883"/>
          </a:xfrm>
          <a:prstGeom prst="rect">
            <a:avLst/>
          </a:prstGeom>
          <a:noFill/>
        </p:spPr>
        <p:txBody>
          <a:bodyPr wrap="square" rtlCol="0">
            <a:spAutoFit/>
          </a:bodyPr>
          <a:lstStyle/>
          <a:p>
            <a:pPr lvl="0" rtl="0"/>
            <a:r>
              <a:rPr lang="en-GB" sz="1600" b="0" i="0" dirty="0">
                <a:solidFill>
                  <a:srgbClr val="33312D"/>
                </a:solidFill>
                <a:effectLst/>
              </a:rPr>
              <a:t>Open Research (or, Open Science) looks different for each discipline, but it extends the principle of open access to research publications and research data to all aspects, methods, and products of the research lifecycle. Open Research improves the transparency, integrity, robustness, reproducibility, and reach of scholarly research.</a:t>
            </a:r>
          </a:p>
          <a:p>
            <a:pPr lvl="0" rtl="0"/>
            <a:endParaRPr lang="en-GB" sz="1600" dirty="0">
              <a:solidFill>
                <a:srgbClr val="33312D"/>
              </a:solidFill>
            </a:endParaRPr>
          </a:p>
          <a:p>
            <a:pPr lvl="0" rtl="0"/>
            <a:r>
              <a:rPr lang="en-GB" sz="1600" dirty="0">
                <a:solidFill>
                  <a:srgbClr val="33312D"/>
                </a:solidFill>
              </a:rPr>
              <a:t>Go to the Open Research Pages to find out more</a:t>
            </a:r>
          </a:p>
          <a:p>
            <a:pPr lvl="0" rtl="0"/>
            <a:endParaRPr lang="en-GB" sz="1600" dirty="0">
              <a:solidFill>
                <a:srgbClr val="33312D"/>
              </a:solidFill>
              <a:latin typeface="karlaregular"/>
            </a:endParaRPr>
          </a:p>
          <a:p>
            <a:pPr defTabSz="914400">
              <a:lnSpc>
                <a:spcPct val="90000"/>
              </a:lnSpc>
            </a:pPr>
            <a:r>
              <a:rPr lang="en-US" sz="1600" b="1" dirty="0">
                <a:solidFill>
                  <a:schemeClr val="tx1"/>
                </a:solidFill>
              </a:rPr>
              <a:t>Find open access research in:</a:t>
            </a:r>
          </a:p>
          <a:p>
            <a:pPr marL="285750" indent="-228600" defTabSz="914400">
              <a:lnSpc>
                <a:spcPct val="90000"/>
              </a:lnSpc>
              <a:buFont typeface="Arial" panose="020B0604020202020204" pitchFamily="34" charset="0"/>
              <a:buChar char="•"/>
            </a:pPr>
            <a:endParaRPr lang="en-US" sz="1400" dirty="0"/>
          </a:p>
          <a:p>
            <a:pPr marL="342900" indent="-228600" defTabSz="914400">
              <a:lnSpc>
                <a:spcPct val="90000"/>
              </a:lnSpc>
              <a:buFont typeface="Arial" panose="020B0604020202020204" pitchFamily="34" charset="0"/>
              <a:buChar char="•"/>
            </a:pPr>
            <a:r>
              <a:rPr lang="en-US" sz="1600" dirty="0" err="1">
                <a:solidFill>
                  <a:schemeClr val="tx1"/>
                </a:solidFill>
                <a:hlinkClick r:id="rId3">
                  <a:extLst>
                    <a:ext uri="{A12FA001-AC4F-418D-AE19-62706E023703}">
                      <ahyp:hlinkClr xmlns:ahyp="http://schemas.microsoft.com/office/drawing/2018/hyperlinkcolor" val="tx"/>
                    </a:ext>
                  </a:extLst>
                </a:hlinkClick>
              </a:rPr>
              <a:t>WestminsterResearch</a:t>
            </a:r>
            <a:r>
              <a:rPr lang="en-US" sz="1600" dirty="0">
                <a:solidFill>
                  <a:schemeClr val="tx1"/>
                </a:solidFill>
                <a:hlinkClick r:id="rId3">
                  <a:extLst>
                    <a:ext uri="{A12FA001-AC4F-418D-AE19-62706E023703}">
                      <ahyp:hlinkClr xmlns:ahyp="http://schemas.microsoft.com/office/drawing/2018/hyperlinkcolor" val="tx"/>
                    </a:ext>
                  </a:extLst>
                </a:hlinkClick>
              </a:rPr>
              <a:t> – Institutional </a:t>
            </a:r>
            <a:r>
              <a:rPr lang="en-US" sz="1600" dirty="0" err="1">
                <a:solidFill>
                  <a:schemeClr val="tx1"/>
                </a:solidFill>
                <a:hlinkClick r:id="rId3">
                  <a:extLst>
                    <a:ext uri="{A12FA001-AC4F-418D-AE19-62706E023703}">
                      <ahyp:hlinkClr xmlns:ahyp="http://schemas.microsoft.com/office/drawing/2018/hyperlinkcolor" val="tx"/>
                    </a:ext>
                  </a:extLst>
                </a:hlinkClick>
              </a:rPr>
              <a:t>Respository</a:t>
            </a:r>
            <a:endParaRPr lang="en-US" sz="1600" dirty="0">
              <a:solidFill>
                <a:schemeClr val="tx1"/>
              </a:solidFill>
              <a:cs typeface="Calibri"/>
              <a:hlinkClick r:id="rId3">
                <a:extLst>
                  <a:ext uri="{A12FA001-AC4F-418D-AE19-62706E023703}">
                    <ahyp:hlinkClr xmlns:ahyp="http://schemas.microsoft.com/office/drawing/2018/hyperlinkcolor" val="tx"/>
                  </a:ext>
                </a:extLst>
              </a:hlinkClick>
            </a:endParaRPr>
          </a:p>
          <a:p>
            <a:pPr marL="342900" indent="-228600" defTabSz="914400">
              <a:lnSpc>
                <a:spcPct val="90000"/>
              </a:lnSpc>
              <a:buFont typeface="Arial" panose="020B0604020202020204" pitchFamily="34" charset="0"/>
              <a:buChar char="•"/>
            </a:pPr>
            <a:r>
              <a:rPr lang="en-US" sz="1600" dirty="0">
                <a:solidFill>
                  <a:schemeClr val="tx1"/>
                </a:solidFill>
                <a:hlinkClick r:id="rId4">
                  <a:extLst>
                    <a:ext uri="{A12FA001-AC4F-418D-AE19-62706E023703}">
                      <ahyp:hlinkClr xmlns:ahyp="http://schemas.microsoft.com/office/drawing/2018/hyperlinkcolor" val="tx"/>
                    </a:ext>
                  </a:extLst>
                </a:hlinkClick>
              </a:rPr>
              <a:t>University of Westminster Press</a:t>
            </a:r>
            <a:endParaRPr lang="en-US" sz="1600" dirty="0">
              <a:solidFill>
                <a:schemeClr val="tx1"/>
              </a:solidFill>
              <a:cs typeface="Calibri"/>
              <a:hlinkClick r:id="rId4">
                <a:extLst>
                  <a:ext uri="{A12FA001-AC4F-418D-AE19-62706E023703}">
                    <ahyp:hlinkClr xmlns:ahyp="http://schemas.microsoft.com/office/drawing/2018/hyperlinkcolor" val="tx"/>
                  </a:ext>
                </a:extLst>
              </a:hlinkClick>
            </a:endParaRPr>
          </a:p>
          <a:p>
            <a:pPr marL="342900" indent="-228600" defTabSz="914400">
              <a:lnSpc>
                <a:spcPct val="90000"/>
              </a:lnSpc>
              <a:buFont typeface="Arial" panose="020B0604020202020204" pitchFamily="34" charset="0"/>
              <a:buChar char="•"/>
            </a:pPr>
            <a:endParaRPr lang="en-US" sz="1600" dirty="0">
              <a:cs typeface="Calibri"/>
            </a:endParaRPr>
          </a:p>
          <a:p>
            <a:pPr marL="342900" indent="-228600" defTabSz="914400">
              <a:lnSpc>
                <a:spcPct val="90000"/>
              </a:lnSpc>
              <a:buFont typeface="Arial" panose="020B0604020202020204" pitchFamily="34" charset="0"/>
              <a:buChar char="•"/>
            </a:pPr>
            <a:r>
              <a:rPr lang="en-US" sz="1600" dirty="0">
                <a:cs typeface="Calibri"/>
              </a:rPr>
              <a:t>See our </a:t>
            </a:r>
            <a:r>
              <a:rPr lang="en-US" sz="1600" dirty="0">
                <a:cs typeface="Calibri"/>
                <a:hlinkClick r:id="rId5"/>
              </a:rPr>
              <a:t>Open Access Guide</a:t>
            </a:r>
            <a:endParaRPr lang="en-US" sz="1600" dirty="0">
              <a:solidFill>
                <a:schemeClr val="tx1"/>
              </a:solidFill>
              <a:cs typeface="Calibri"/>
            </a:endParaRPr>
          </a:p>
          <a:p>
            <a:pPr lvl="0" rtl="0"/>
            <a:endParaRPr lang="en-GB" sz="1600" dirty="0">
              <a:solidFill>
                <a:srgbClr val="33312D"/>
              </a:solidFill>
              <a:latin typeface="karlaregular"/>
            </a:endParaRPr>
          </a:p>
          <a:p>
            <a:pPr lvl="0" rtl="0"/>
            <a:endParaRPr lang="en-GB" sz="1600" dirty="0">
              <a:solidFill>
                <a:srgbClr val="33312D"/>
              </a:solidFill>
              <a:latin typeface="karlaregular"/>
            </a:endParaRPr>
          </a:p>
          <a:p>
            <a:pPr lvl="0" rtl="0"/>
            <a:endParaRPr lang="en-US" sz="1600" dirty="0"/>
          </a:p>
        </p:txBody>
      </p:sp>
      <p:sp>
        <p:nvSpPr>
          <p:cNvPr id="10" name="TextBox 9">
            <a:extLst>
              <a:ext uri="{FF2B5EF4-FFF2-40B4-BE49-F238E27FC236}">
                <a16:creationId xmlns:a16="http://schemas.microsoft.com/office/drawing/2014/main" id="{88BCE8A7-7CB8-47AB-8D95-66D03CA9E82E}"/>
              </a:ext>
            </a:extLst>
          </p:cNvPr>
          <p:cNvSpPr txBox="1"/>
          <p:nvPr/>
        </p:nvSpPr>
        <p:spPr>
          <a:xfrm>
            <a:off x="407988" y="457822"/>
            <a:ext cx="7848600" cy="646331"/>
          </a:xfrm>
          <a:prstGeom prst="rect">
            <a:avLst/>
          </a:prstGeom>
          <a:noFill/>
        </p:spPr>
        <p:txBody>
          <a:bodyPr wrap="square">
            <a:spAutoFit/>
          </a:bodyPr>
          <a:lstStyle/>
          <a:p>
            <a:r>
              <a:rPr lang="en-GB">
                <a:hlinkClick r:id="rId6"/>
              </a:rPr>
              <a:t>https://www.westminster.ac.uk/research/researcher-support/open-research</a:t>
            </a:r>
            <a:endParaRPr lang="en-GB"/>
          </a:p>
          <a:p>
            <a:endParaRPr lang="en-GB"/>
          </a:p>
        </p:txBody>
      </p:sp>
      <p:pic>
        <p:nvPicPr>
          <p:cNvPr id="5" name="Picture 4" descr="The Research Support webpages provide a lot of useful information to researchers, such as information on Research Data Management&#10;">
            <a:extLst>
              <a:ext uri="{FF2B5EF4-FFF2-40B4-BE49-F238E27FC236}">
                <a16:creationId xmlns:a16="http://schemas.microsoft.com/office/drawing/2014/main" id="{3A465728-609C-486E-AF47-ECC7DA8EC42E}"/>
              </a:ext>
            </a:extLst>
          </p:cNvPr>
          <p:cNvPicPr>
            <a:picLocks noChangeAspect="1"/>
          </p:cNvPicPr>
          <p:nvPr/>
        </p:nvPicPr>
        <p:blipFill rotWithShape="1">
          <a:blip r:embed="rId7"/>
          <a:srcRect l="32871"/>
          <a:stretch/>
        </p:blipFill>
        <p:spPr>
          <a:xfrm>
            <a:off x="6915149" y="1463445"/>
            <a:ext cx="4795837" cy="4633912"/>
          </a:xfrm>
          <a:prstGeom prst="rect">
            <a:avLst/>
          </a:prstGeom>
        </p:spPr>
      </p:pic>
    </p:spTree>
    <p:extLst>
      <p:ext uri="{BB962C8B-B14F-4D97-AF65-F5344CB8AC3E}">
        <p14:creationId xmlns:p14="http://schemas.microsoft.com/office/powerpoint/2010/main" val="1418571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n-US"/>
              <a:t>University Archives</a:t>
            </a:r>
          </a:p>
        </p:txBody>
      </p:sp>
      <p:sp>
        <p:nvSpPr>
          <p:cNvPr id="10" name="TextBox 9">
            <a:extLst>
              <a:ext uri="{FF2B5EF4-FFF2-40B4-BE49-F238E27FC236}">
                <a16:creationId xmlns:a16="http://schemas.microsoft.com/office/drawing/2014/main" id="{88BCE8A7-7CB8-47AB-8D95-66D03CA9E82E}"/>
              </a:ext>
            </a:extLst>
          </p:cNvPr>
          <p:cNvSpPr txBox="1"/>
          <p:nvPr/>
        </p:nvSpPr>
        <p:spPr>
          <a:xfrm>
            <a:off x="407988" y="457822"/>
            <a:ext cx="7848600" cy="646331"/>
          </a:xfrm>
          <a:prstGeom prst="rect">
            <a:avLst/>
          </a:prstGeom>
          <a:noFill/>
        </p:spPr>
        <p:txBody>
          <a:bodyPr wrap="square">
            <a:spAutoFit/>
          </a:bodyPr>
          <a:lstStyle/>
          <a:p>
            <a:r>
              <a:rPr lang="en-GB">
                <a:hlinkClick r:id="rId3"/>
              </a:rPr>
              <a:t>https://libguides.westminster.ac.uk/using-the-university-archive</a:t>
            </a:r>
            <a:endParaRPr lang="en-GB"/>
          </a:p>
          <a:p>
            <a:endParaRPr lang="en-GB"/>
          </a:p>
        </p:txBody>
      </p:sp>
      <p:sp>
        <p:nvSpPr>
          <p:cNvPr id="6" name="TextBox 5">
            <a:extLst>
              <a:ext uri="{FF2B5EF4-FFF2-40B4-BE49-F238E27FC236}">
                <a16:creationId xmlns:a16="http://schemas.microsoft.com/office/drawing/2014/main" id="{220BB4C1-4DA1-4B84-940D-BB96B4EC9D1D}"/>
              </a:ext>
            </a:extLst>
          </p:cNvPr>
          <p:cNvSpPr txBox="1"/>
          <p:nvPr/>
        </p:nvSpPr>
        <p:spPr>
          <a:xfrm>
            <a:off x="307302" y="1729597"/>
            <a:ext cx="5688012" cy="1431161"/>
          </a:xfrm>
          <a:prstGeom prst="rect">
            <a:avLst/>
          </a:prstGeom>
          <a:noFill/>
        </p:spPr>
        <p:txBody>
          <a:bodyPr wrap="square" rtlCol="0">
            <a:spAutoFit/>
          </a:bodyPr>
          <a:lstStyle/>
          <a:p>
            <a:r>
              <a:rPr lang="en-GB" sz="1100" dirty="0"/>
              <a:t>University</a:t>
            </a:r>
            <a:r>
              <a:rPr lang="en-GB" sz="1100" baseline="0" dirty="0"/>
              <a:t> Records and Archives can help with all queries relating to archival research, whether you are using our collections, need helping identifying collections elsewhere, or are struggling with online catalogues.</a:t>
            </a:r>
          </a:p>
          <a:p>
            <a:endParaRPr lang="en-GB" sz="1100" dirty="0"/>
          </a:p>
          <a:p>
            <a:r>
              <a:rPr lang="en-GB" sz="1100" baseline="0" dirty="0"/>
              <a:t>The team are on level B3 of 4-12 Little Titchfield Street (look for this photo on the wall!)</a:t>
            </a:r>
            <a:endParaRPr lang="en-GB" sz="1600" dirty="0">
              <a:solidFill>
                <a:srgbClr val="33312D"/>
              </a:solidFill>
              <a:latin typeface="karlaregular"/>
            </a:endParaRPr>
          </a:p>
          <a:p>
            <a:pPr lvl="0" rtl="0"/>
            <a:endParaRPr lang="en-GB" sz="1600" dirty="0">
              <a:solidFill>
                <a:srgbClr val="33312D"/>
              </a:solidFill>
              <a:latin typeface="karlaregular"/>
            </a:endParaRPr>
          </a:p>
          <a:p>
            <a:pPr lvl="0" rtl="0"/>
            <a:endParaRPr lang="en-US" sz="1600" dirty="0"/>
          </a:p>
        </p:txBody>
      </p:sp>
      <p:pic>
        <p:nvPicPr>
          <p:cNvPr id="7" name="Picture 6" descr="picture of young women exercising on the roof of a building">
            <a:extLst>
              <a:ext uri="{FF2B5EF4-FFF2-40B4-BE49-F238E27FC236}">
                <a16:creationId xmlns:a16="http://schemas.microsoft.com/office/drawing/2014/main" id="{B6E22F85-8F6F-4727-B8A5-C12C6A89F821}"/>
              </a:ext>
            </a:extLst>
          </p:cNvPr>
          <p:cNvPicPr>
            <a:picLocks noChangeAspect="1"/>
          </p:cNvPicPr>
          <p:nvPr/>
        </p:nvPicPr>
        <p:blipFill rotWithShape="1">
          <a:blip r:embed="rId4">
            <a:extLst>
              <a:ext uri="{28A0092B-C50C-407E-A947-70E740481C1C}">
                <a14:useLocalDpi xmlns:a14="http://schemas.microsoft.com/office/drawing/2010/main" val="0"/>
              </a:ext>
            </a:extLst>
          </a:blip>
          <a:srcRect t="16962" b="7032"/>
          <a:stretch/>
        </p:blipFill>
        <p:spPr>
          <a:xfrm>
            <a:off x="407988" y="2626577"/>
            <a:ext cx="5446039" cy="2524982"/>
          </a:xfrm>
          <a:prstGeom prst="rect">
            <a:avLst/>
          </a:prstGeom>
        </p:spPr>
      </p:pic>
      <p:sp>
        <p:nvSpPr>
          <p:cNvPr id="8" name="Title 7">
            <a:extLst>
              <a:ext uri="{FF2B5EF4-FFF2-40B4-BE49-F238E27FC236}">
                <a16:creationId xmlns:a16="http://schemas.microsoft.com/office/drawing/2014/main" id="{95EF7D88-8B3D-4C23-845A-369B33A1F4D3}"/>
              </a:ext>
            </a:extLst>
          </p:cNvPr>
          <p:cNvSpPr txBox="1">
            <a:spLocks noGrp="1"/>
          </p:cNvSpPr>
          <p:nvPr>
            <p:ph type="title" idx="4294967295"/>
          </p:nvPr>
        </p:nvSpPr>
        <p:spPr>
          <a:xfrm>
            <a:off x="307302" y="5221898"/>
            <a:ext cx="5619750"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01F1E"/>
                </a:solidFill>
                <a:effectLst/>
                <a:uLnTx/>
                <a:uFillTx/>
                <a:latin typeface="Calibri" panose="020F0502020204030204" pitchFamily="34" charset="0"/>
                <a:ea typeface="+mn-ea"/>
                <a:cs typeface="+mn-cs"/>
              </a:rPr>
              <a:t>The University Archive is open to researchers. To make an appointment please contact </a:t>
            </a:r>
            <a:r>
              <a:rPr kumimoji="0" lang="en-GB" sz="1200" b="0" i="0" u="sng" strike="noStrike" kern="1200" cap="none" spc="0" normalizeH="0" baseline="0" noProof="0" dirty="0">
                <a:ln>
                  <a:noFill/>
                </a:ln>
                <a:solidFill>
                  <a:srgbClr val="0563C1"/>
                </a:solidFill>
                <a:effectLst/>
                <a:uLnTx/>
                <a:uFillTx/>
                <a:latin typeface="Calibri" panose="020F0502020204030204" pitchFamily="34" charset="0"/>
                <a:ea typeface="+mn-ea"/>
                <a:cs typeface="+mn-cs"/>
                <a:hlinkClick r:id="rId5"/>
              </a:rPr>
              <a:t>archive@westminster.ac.uk</a:t>
            </a:r>
            <a:r>
              <a:rPr kumimoji="0" lang="en-GB" sz="1200" b="0" i="0" u="none" strike="noStrike" kern="1200" cap="none" spc="0" normalizeH="0" baseline="0" noProof="0" dirty="0">
                <a:ln>
                  <a:noFill/>
                </a:ln>
                <a:solidFill>
                  <a:srgbClr val="201F1E"/>
                </a:solidFill>
                <a:effectLst/>
                <a:uLnTx/>
                <a:uFillTx/>
                <a:latin typeface="Calibri" panose="020F0502020204030204" pitchFamily="34" charset="0"/>
                <a:ea typeface="+mn-ea"/>
                <a:cs typeface="+mn-cs"/>
              </a:rPr>
              <a:t> with details of the items you would like to see. They also offer an advice service for University of Westminster staff and students on using archival collections. You can book appointments on Engage or by send them an email.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01F1E"/>
                </a:solidFill>
                <a:effectLst/>
                <a:uLnTx/>
                <a:uFillTx/>
                <a:latin typeface="Calibri" panose="020F0502020204030204" pitchFamily="34" charset="0"/>
                <a:ea typeface="+mn-ea"/>
                <a:cs typeface="+mn-cs"/>
              </a:rPr>
              <a:t> </a:t>
            </a:r>
          </a:p>
        </p:txBody>
      </p:sp>
      <p:pic>
        <p:nvPicPr>
          <p:cNvPr id="2" name="Picture 3" descr="Screenshot of University Archive Home page&#10;">
            <a:extLst>
              <a:ext uri="{FF2B5EF4-FFF2-40B4-BE49-F238E27FC236}">
                <a16:creationId xmlns:a16="http://schemas.microsoft.com/office/drawing/2014/main" id="{27B6B17D-4B11-E106-5578-F30DFF91B30D}"/>
              </a:ext>
            </a:extLst>
          </p:cNvPr>
          <p:cNvPicPr>
            <a:picLocks noChangeAspect="1"/>
          </p:cNvPicPr>
          <p:nvPr/>
        </p:nvPicPr>
        <p:blipFill>
          <a:blip r:embed="rId6"/>
          <a:stretch>
            <a:fillRect/>
          </a:stretch>
        </p:blipFill>
        <p:spPr>
          <a:xfrm>
            <a:off x="6131158" y="1536601"/>
            <a:ext cx="5564530" cy="4490127"/>
          </a:xfrm>
          <a:prstGeom prst="rect">
            <a:avLst/>
          </a:prstGeom>
        </p:spPr>
      </p:pic>
    </p:spTree>
    <p:extLst>
      <p:ext uri="{BB962C8B-B14F-4D97-AF65-F5344CB8AC3E}">
        <p14:creationId xmlns:p14="http://schemas.microsoft.com/office/powerpoint/2010/main" val="385334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407988" y="831850"/>
            <a:ext cx="11376025" cy="563563"/>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108480"/>
                </a:solidFill>
                <a:effectLst/>
                <a:uLnTx/>
                <a:uFillTx/>
                <a:latin typeface="+mn-lt"/>
                <a:ea typeface="Arial" charset="0"/>
                <a:cs typeface="Arial" charset="0"/>
              </a:rPr>
              <a:t>Student Centre</a:t>
            </a:r>
          </a:p>
        </p:txBody>
      </p:sp>
      <p:sp>
        <p:nvSpPr>
          <p:cNvPr id="10" name="TextBox 9">
            <a:extLst>
              <a:ext uri="{FF2B5EF4-FFF2-40B4-BE49-F238E27FC236}">
                <a16:creationId xmlns:a16="http://schemas.microsoft.com/office/drawing/2014/main" id="{88BCE8A7-7CB8-47AB-8D95-66D03CA9E82E}"/>
              </a:ext>
            </a:extLst>
          </p:cNvPr>
          <p:cNvSpPr txBox="1"/>
          <p:nvPr/>
        </p:nvSpPr>
        <p:spPr>
          <a:xfrm>
            <a:off x="407988" y="457822"/>
            <a:ext cx="7848600" cy="923330"/>
          </a:xfrm>
          <a:prstGeom prst="rect">
            <a:avLst/>
          </a:prstGeom>
          <a:noFill/>
        </p:spPr>
        <p:txBody>
          <a:bodyPr wrap="square">
            <a:spAutoFit/>
          </a:bodyPr>
          <a:lstStyle/>
          <a:p>
            <a:r>
              <a:rPr lang="en-GB" dirty="0">
                <a:hlinkClick r:id="rId3"/>
              </a:rPr>
              <a:t>https://www.westminster.ac.uk/current-students</a:t>
            </a:r>
            <a:endParaRPr lang="en-GB" dirty="0"/>
          </a:p>
          <a:p>
            <a:endParaRPr lang="en-GB" dirty="0"/>
          </a:p>
          <a:p>
            <a:endParaRPr lang="en-GB" dirty="0"/>
          </a:p>
        </p:txBody>
      </p:sp>
      <p:sp>
        <p:nvSpPr>
          <p:cNvPr id="6" name="TextBox 5">
            <a:extLst>
              <a:ext uri="{FF2B5EF4-FFF2-40B4-BE49-F238E27FC236}">
                <a16:creationId xmlns:a16="http://schemas.microsoft.com/office/drawing/2014/main" id="{220BB4C1-4DA1-4B84-940D-BB96B4EC9D1D}"/>
              </a:ext>
            </a:extLst>
          </p:cNvPr>
          <p:cNvSpPr txBox="1"/>
          <p:nvPr/>
        </p:nvSpPr>
        <p:spPr>
          <a:xfrm>
            <a:off x="407987" y="1883449"/>
            <a:ext cx="5238833" cy="3093154"/>
          </a:xfrm>
          <a:prstGeom prst="rect">
            <a:avLst/>
          </a:prstGeom>
          <a:noFill/>
        </p:spPr>
        <p:txBody>
          <a:bodyPr wrap="square" rtlCol="0">
            <a:spAutoFit/>
          </a:bodyPr>
          <a:lstStyle/>
          <a:p>
            <a:pPr algn="l"/>
            <a:r>
              <a:rPr lang="en-GB" sz="1400" b="0" i="0" dirty="0">
                <a:solidFill>
                  <a:srgbClr val="33312D"/>
                </a:solidFill>
                <a:effectLst/>
                <a:latin typeface="karlaregular"/>
              </a:rPr>
              <a:t>The Student Centre is the University’s Customer Service Team and they can provide </a:t>
            </a:r>
            <a:r>
              <a:rPr lang="en-GB" sz="1400" dirty="0">
                <a:solidFill>
                  <a:srgbClr val="33312D"/>
                </a:solidFill>
                <a:latin typeface="karlaregular"/>
              </a:rPr>
              <a:t>you with support on a whole host of stu</a:t>
            </a:r>
            <a:r>
              <a:rPr lang="en-GB" sz="1400" b="0" i="0" dirty="0">
                <a:solidFill>
                  <a:srgbClr val="33312D"/>
                </a:solidFill>
                <a:effectLst/>
                <a:latin typeface="karlaregular"/>
              </a:rPr>
              <a:t>dent life and wellbeing enquiries.</a:t>
            </a:r>
            <a:r>
              <a:rPr lang="en-GB" sz="1400" dirty="0">
                <a:solidFill>
                  <a:srgbClr val="33312D"/>
                </a:solidFill>
                <a:latin typeface="karlaregular"/>
              </a:rPr>
              <a:t> They</a:t>
            </a:r>
            <a:r>
              <a:rPr lang="en-GB" sz="1400" b="0" i="0" dirty="0">
                <a:solidFill>
                  <a:srgbClr val="33312D"/>
                </a:solidFill>
                <a:effectLst/>
                <a:latin typeface="karlaregular"/>
              </a:rPr>
              <a:t> can answer a large number of queries and provide information about a diverse range of services and support.</a:t>
            </a:r>
          </a:p>
          <a:p>
            <a:pPr algn="l"/>
            <a:endParaRPr lang="en-GB" sz="1400" b="0" i="0" dirty="0">
              <a:solidFill>
                <a:srgbClr val="33312D"/>
              </a:solidFill>
              <a:effectLst/>
              <a:latin typeface="karlaregular"/>
            </a:endParaRPr>
          </a:p>
          <a:p>
            <a:pPr algn="l"/>
            <a:r>
              <a:rPr lang="en-GB" sz="1400" b="0" i="0" dirty="0">
                <a:solidFill>
                  <a:srgbClr val="33312D"/>
                </a:solidFill>
                <a:effectLst/>
                <a:latin typeface="karlaregular"/>
              </a:rPr>
              <a:t>If they can’t resolve your query straight away they will find you the team or colleague who can.</a:t>
            </a:r>
          </a:p>
          <a:p>
            <a:pPr algn="l"/>
            <a:endParaRPr lang="en-GB" sz="1400" b="0" i="0" dirty="0">
              <a:solidFill>
                <a:srgbClr val="33312D"/>
              </a:solidFill>
              <a:effectLst/>
              <a:latin typeface="karlaregular"/>
            </a:endParaRPr>
          </a:p>
          <a:p>
            <a:pPr algn="l"/>
            <a:r>
              <a:rPr lang="en-GB" sz="1400" b="0" i="0" dirty="0">
                <a:solidFill>
                  <a:srgbClr val="33312D"/>
                </a:solidFill>
                <a:effectLst/>
                <a:latin typeface="KarlaRegular"/>
              </a:rPr>
              <a:t>Come and see the friendly and approachable</a:t>
            </a:r>
            <a:r>
              <a:rPr lang="en-GB" sz="1400" b="1" i="0" dirty="0">
                <a:solidFill>
                  <a:srgbClr val="33312D"/>
                </a:solidFill>
                <a:effectLst/>
                <a:latin typeface="KarlaRegular"/>
              </a:rPr>
              <a:t> </a:t>
            </a:r>
            <a:r>
              <a:rPr lang="en-GB" sz="1400" b="0" i="0" dirty="0">
                <a:solidFill>
                  <a:srgbClr val="33312D"/>
                </a:solidFill>
                <a:effectLst/>
                <a:latin typeface="KarlaRegular"/>
              </a:rPr>
              <a:t>teams based across Harrow, Marylebone and Cavendish, see our </a:t>
            </a:r>
            <a:r>
              <a:rPr lang="en-GB" sz="1400" b="0" i="0" dirty="0">
                <a:solidFill>
                  <a:srgbClr val="33312D"/>
                </a:solidFill>
                <a:effectLst/>
                <a:latin typeface="KarlaRegular"/>
                <a:hlinkClick r:id="rId4"/>
              </a:rPr>
              <a:t>opening hours</a:t>
            </a:r>
            <a:r>
              <a:rPr lang="en-GB" sz="1400" b="0" i="0" dirty="0">
                <a:solidFill>
                  <a:srgbClr val="33312D"/>
                </a:solidFill>
                <a:effectLst/>
                <a:latin typeface="KarlaRegular"/>
              </a:rPr>
              <a:t> page.</a:t>
            </a:r>
            <a:endParaRPr lang="en-GB" sz="1400" b="0" i="0" dirty="0">
              <a:solidFill>
                <a:srgbClr val="33312D"/>
              </a:solidFill>
              <a:effectLst/>
              <a:latin typeface="karlaregular"/>
            </a:endParaRPr>
          </a:p>
          <a:p>
            <a:br>
              <a:rPr lang="en-GB" sz="1100" dirty="0"/>
            </a:br>
            <a:r>
              <a:rPr lang="en-GB" sz="1400" dirty="0"/>
              <a:t>For help online, look out for the Live Chat Boxes in the bottom right corner of the pages to start a chat!</a:t>
            </a:r>
            <a:endParaRPr lang="en-GB" sz="1400" dirty="0">
              <a:solidFill>
                <a:srgbClr val="33312D"/>
              </a:solidFill>
              <a:latin typeface="karlaregular"/>
            </a:endParaRPr>
          </a:p>
          <a:p>
            <a:pPr lvl="0" rtl="0"/>
            <a:endParaRPr lang="en-US" sz="1600" dirty="0"/>
          </a:p>
        </p:txBody>
      </p:sp>
      <p:pic>
        <p:nvPicPr>
          <p:cNvPr id="4" name="Picture 3">
            <a:extLst>
              <a:ext uri="{FF2B5EF4-FFF2-40B4-BE49-F238E27FC236}">
                <a16:creationId xmlns:a16="http://schemas.microsoft.com/office/drawing/2014/main" id="{E572F373-16A8-447F-BDBC-C36847AB8BF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046657" y="1113073"/>
            <a:ext cx="5737355" cy="4187240"/>
          </a:xfrm>
          <a:prstGeom prst="rect">
            <a:avLst/>
          </a:prstGeom>
        </p:spPr>
      </p:pic>
      <p:pic>
        <p:nvPicPr>
          <p:cNvPr id="11" name="Picture 10" descr="Chat box text: Questions? Live chat with us?">
            <a:extLst>
              <a:ext uri="{FF2B5EF4-FFF2-40B4-BE49-F238E27FC236}">
                <a16:creationId xmlns:a16="http://schemas.microsoft.com/office/drawing/2014/main" id="{4249E6D5-2C53-46EB-9E90-5DDD3161CE1E}"/>
              </a:ext>
            </a:extLst>
          </p:cNvPr>
          <p:cNvPicPr>
            <a:picLocks noChangeAspect="1"/>
          </p:cNvPicPr>
          <p:nvPr/>
        </p:nvPicPr>
        <p:blipFill>
          <a:blip r:embed="rId6"/>
          <a:stretch>
            <a:fillRect/>
          </a:stretch>
        </p:blipFill>
        <p:spPr>
          <a:xfrm>
            <a:off x="2113045" y="5398798"/>
            <a:ext cx="2362200" cy="600075"/>
          </a:xfrm>
          <a:prstGeom prst="rect">
            <a:avLst/>
          </a:prstGeom>
        </p:spPr>
      </p:pic>
      <p:pic>
        <p:nvPicPr>
          <p:cNvPr id="13" name="Picture 12">
            <a:extLst>
              <a:ext uri="{FF2B5EF4-FFF2-40B4-BE49-F238E27FC236}">
                <a16:creationId xmlns:a16="http://schemas.microsoft.com/office/drawing/2014/main" id="{B0B003BA-5E05-43FB-A941-41B5575FC27B}"/>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675163" y="5408727"/>
            <a:ext cx="1171575" cy="904875"/>
          </a:xfrm>
          <a:prstGeom prst="rect">
            <a:avLst/>
          </a:prstGeom>
        </p:spPr>
      </p:pic>
    </p:spTree>
    <p:extLst>
      <p:ext uri="{BB962C8B-B14F-4D97-AF65-F5344CB8AC3E}">
        <p14:creationId xmlns:p14="http://schemas.microsoft.com/office/powerpoint/2010/main" val="2748855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5509" y="247651"/>
            <a:ext cx="2287191" cy="876300"/>
          </a:xfrm>
          <a:solidFill>
            <a:srgbClr val="FFDF00"/>
          </a:solidFill>
        </p:spPr>
        <p:txBody>
          <a:bodyPr vert="horz" lIns="91440" tIns="45720" rIns="91440" bIns="45720" rtlCol="0" anchor="ctr">
            <a:normAutofit/>
          </a:bodyPr>
          <a:lstStyle/>
          <a:p>
            <a:r>
              <a:rPr lang="en-US" sz="3100" dirty="0">
                <a:latin typeface="+mj-lt"/>
                <a:cs typeface="+mj-cs"/>
              </a:rPr>
              <a:t>IT Services</a:t>
            </a:r>
          </a:p>
        </p:txBody>
      </p:sp>
      <p:sp>
        <p:nvSpPr>
          <p:cNvPr id="3" name="Text Placeholder 2"/>
          <p:cNvSpPr>
            <a:spLocks noGrp="1"/>
          </p:cNvSpPr>
          <p:nvPr>
            <p:ph type="body" sz="quarter" idx="10"/>
          </p:nvPr>
        </p:nvSpPr>
        <p:spPr>
          <a:xfrm>
            <a:off x="265509" y="1447509"/>
            <a:ext cx="5087541" cy="3734092"/>
          </a:xfrm>
        </p:spPr>
        <p:txBody>
          <a:bodyPr vert="horz" lIns="91440" tIns="45720" rIns="91440" bIns="45720" rtlCol="0" anchor="ctr">
            <a:normAutofit/>
          </a:bodyPr>
          <a:lstStyle/>
          <a:p>
            <a:pPr marL="114300" indent="0">
              <a:buNone/>
            </a:pPr>
            <a:r>
              <a:rPr lang="en-US" dirty="0">
                <a:latin typeface="+mn-lt"/>
                <a:cs typeface="+mn-cs"/>
              </a:rPr>
              <a:t>They provide you with your account which you use to log into most things including: </a:t>
            </a:r>
          </a:p>
          <a:p>
            <a:pPr marL="400050" indent="-285750"/>
            <a:r>
              <a:rPr lang="en-US" dirty="0">
                <a:latin typeface="+mn-lt"/>
                <a:cs typeface="+mn-cs"/>
              </a:rPr>
              <a:t>Your email</a:t>
            </a:r>
            <a:r>
              <a:rPr lang="en-US" dirty="0">
                <a:latin typeface="+mn-lt"/>
                <a:cs typeface="Calibri"/>
              </a:rPr>
              <a:t> </a:t>
            </a:r>
          </a:p>
          <a:p>
            <a:pPr marL="400050" indent="-285750"/>
            <a:r>
              <a:rPr lang="en-US" dirty="0" err="1">
                <a:latin typeface="+mn-lt"/>
                <a:cs typeface="+mn-cs"/>
              </a:rPr>
              <a:t>WiFi</a:t>
            </a:r>
            <a:r>
              <a:rPr lang="en-US" dirty="0">
                <a:latin typeface="+mn-lt"/>
                <a:cs typeface="+mn-cs"/>
              </a:rPr>
              <a:t> through </a:t>
            </a:r>
            <a:r>
              <a:rPr lang="en-US" dirty="0" err="1">
                <a:latin typeface="+mn-lt"/>
                <a:cs typeface="+mn-cs"/>
              </a:rPr>
              <a:t>Eduroam</a:t>
            </a:r>
            <a:r>
              <a:rPr lang="en-US" dirty="0">
                <a:latin typeface="+mn-lt"/>
                <a:cs typeface="+mn-cs"/>
              </a:rPr>
              <a:t> </a:t>
            </a:r>
          </a:p>
          <a:p>
            <a:pPr marL="400050" indent="-285750"/>
            <a:r>
              <a:rPr lang="en-US" dirty="0">
                <a:latin typeface="+mn-lt"/>
                <a:cs typeface="+mn-cs"/>
              </a:rPr>
              <a:t>Survey tools and specialist software like NVIVO</a:t>
            </a:r>
          </a:p>
          <a:p>
            <a:pPr marL="114300" indent="0">
              <a:buNone/>
            </a:pPr>
            <a:endParaRPr lang="en-US" dirty="0">
              <a:latin typeface="+mn-lt"/>
              <a:cs typeface="+mn-cs"/>
            </a:endParaRPr>
          </a:p>
          <a:p>
            <a:pPr marL="114300" indent="0">
              <a:buNone/>
            </a:pPr>
            <a:r>
              <a:rPr lang="en-US" b="1" dirty="0">
                <a:latin typeface="+mj-lt"/>
                <a:cs typeface="+mn-cs"/>
              </a:rPr>
              <a:t>Getting Help from IT Services</a:t>
            </a:r>
          </a:p>
          <a:p>
            <a:pPr marL="400050" indent="-285750"/>
            <a:r>
              <a:rPr lang="en-US" dirty="0">
                <a:latin typeface="+mn-lt"/>
                <a:cs typeface="+mn-cs"/>
                <a:hlinkClick r:id="rId3"/>
              </a:rPr>
              <a:t>Check their FAQs</a:t>
            </a:r>
            <a:endParaRPr lang="en-US" dirty="0">
              <a:latin typeface="+mn-lt"/>
              <a:cs typeface="+mn-cs"/>
            </a:endParaRPr>
          </a:p>
          <a:p>
            <a:pPr marL="400050" indent="-285750"/>
            <a:r>
              <a:rPr lang="en-US" dirty="0">
                <a:latin typeface="+mn-lt"/>
                <a:cs typeface="+mn-cs"/>
              </a:rPr>
              <a:t>Log a ticket on </a:t>
            </a:r>
            <a:r>
              <a:rPr lang="en-US" dirty="0">
                <a:latin typeface="+mn-lt"/>
                <a:cs typeface="+mn-cs"/>
                <a:hlinkClick r:id="rId4"/>
              </a:rPr>
              <a:t>Service Desk </a:t>
            </a:r>
            <a:endParaRPr lang="en-US" dirty="0">
              <a:latin typeface="+mn-lt"/>
              <a:cs typeface="+mn-cs"/>
            </a:endParaRPr>
          </a:p>
          <a:p>
            <a:pPr marL="400050" indent="-285750"/>
            <a:r>
              <a:rPr lang="en-US" dirty="0">
                <a:latin typeface="+mn-lt"/>
                <a:cs typeface="+mn-cs"/>
              </a:rPr>
              <a:t>Call 020 7915 5488</a:t>
            </a:r>
            <a:endParaRPr lang="en-US" dirty="0">
              <a:latin typeface="+mn-lt"/>
              <a:cs typeface="Calibri"/>
            </a:endParaRPr>
          </a:p>
        </p:txBody>
      </p:sp>
      <p:pic>
        <p:nvPicPr>
          <p:cNvPr id="6" name="Picture 5" descr="picture of a pair of women&amp;#39;s hands typing ona laptop keyboard">
            <a:extLst>
              <a:ext uri="{FF2B5EF4-FFF2-40B4-BE49-F238E27FC236}">
                <a16:creationId xmlns:a16="http://schemas.microsoft.com/office/drawing/2014/main" id="{03BBB02D-7888-401D-A179-2B3F3BA286D2}"/>
              </a:ext>
            </a:extLst>
          </p:cNvPr>
          <p:cNvPicPr>
            <a:picLocks noChangeAspect="1"/>
          </p:cNvPicPr>
          <p:nvPr/>
        </p:nvPicPr>
        <p:blipFill rotWithShape="1">
          <a:blip r:embed="rId5"/>
          <a:srcRect b="-19337"/>
          <a:stretch/>
        </p:blipFill>
        <p:spPr>
          <a:xfrm>
            <a:off x="5687247" y="1609725"/>
            <a:ext cx="6324969" cy="5038725"/>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1535425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407988" y="4302125"/>
            <a:ext cx="11376025" cy="5588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bg1"/>
                </a:solidFill>
                <a:effectLst/>
                <a:uLnTx/>
                <a:uFillTx/>
                <a:latin typeface="+mn-lt"/>
                <a:ea typeface="Arial" charset="0"/>
                <a:cs typeface="Arial" charset="0"/>
              </a:rPr>
              <a:t>Thank You</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chemeClr val="bg1"/>
              </a:solidFill>
              <a:effectLst/>
              <a:uLnTx/>
              <a:uFillTx/>
              <a:latin typeface="+mn-lt"/>
              <a:ea typeface="Arial" charset="0"/>
              <a:cs typeface="Arial" charset="0"/>
            </a:endParaRPr>
          </a:p>
        </p:txBody>
      </p:sp>
      <p:sp>
        <p:nvSpPr>
          <p:cNvPr id="3" name="Text Placeholder 2"/>
          <p:cNvSpPr>
            <a:spLocks noGrp="1"/>
          </p:cNvSpPr>
          <p:nvPr>
            <p:ph type="body" sz="quarter" idx="13"/>
          </p:nvPr>
        </p:nvSpPr>
        <p:spPr/>
        <p:txBody>
          <a:bodyPr/>
          <a:lstStyle/>
          <a:p>
            <a:r>
              <a:rPr lang="en-US" dirty="0"/>
              <a:t>Contact Us: </a:t>
            </a:r>
            <a:r>
              <a:rPr lang="en-GB" sz="2800" b="0" i="0" u="sng" dirty="0">
                <a:effectLst/>
                <a:latin typeface="Calibri" panose="020F0502020204030204" pitchFamily="34" charset="0"/>
                <a:hlinkClick r:id="rId3">
                  <a:extLst>
                    <a:ext uri="{A12FA001-AC4F-418D-AE19-62706E023703}">
                      <ahyp:hlinkClr xmlns:ahyp="http://schemas.microsoft.com/office/drawing/2018/hyperlinkcolor" val="tx"/>
                    </a:ext>
                  </a:extLst>
                </a:hlinkClick>
              </a:rPr>
              <a:t>studentcentre@westminster.ac.uk</a:t>
            </a:r>
            <a:endParaRPr lang="en-US" dirty="0"/>
          </a:p>
        </p:txBody>
      </p:sp>
      <p:pic>
        <p:nvPicPr>
          <p:cNvPr id="5" name="Picture 4">
            <a:extLst>
              <a:ext uri="{FF2B5EF4-FFF2-40B4-BE49-F238E27FC236}">
                <a16:creationId xmlns:a16="http://schemas.microsoft.com/office/drawing/2014/main" id="{DDFF3896-5DD8-A812-68F2-952B7F1FAD6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578082" y="1132665"/>
            <a:ext cx="4597918" cy="4597918"/>
          </a:xfrm>
          <a:prstGeom prst="rect">
            <a:avLst/>
          </a:prstGeom>
        </p:spPr>
      </p:pic>
      <p:sp>
        <p:nvSpPr>
          <p:cNvPr id="6" name="Text Placeholder 1">
            <a:extLst>
              <a:ext uri="{FF2B5EF4-FFF2-40B4-BE49-F238E27FC236}">
                <a16:creationId xmlns:a16="http://schemas.microsoft.com/office/drawing/2014/main" id="{AF9319EC-A905-9199-39FB-EC5E3A8C0623}"/>
              </a:ext>
              <a:ext uri="{C183D7F6-B498-43B3-948B-1728B52AA6E4}">
                <adec:decorative xmlns:adec="http://schemas.microsoft.com/office/drawing/2017/decorative" val="1"/>
              </a:ext>
            </a:extLst>
          </p:cNvPr>
          <p:cNvSpPr txBox="1">
            <a:spLocks/>
          </p:cNvSpPr>
          <p:nvPr/>
        </p:nvSpPr>
        <p:spPr>
          <a:xfrm>
            <a:off x="6578082" y="568859"/>
            <a:ext cx="11376025" cy="5588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600" b="0" i="0" kern="1200">
                <a:solidFill>
                  <a:schemeClr val="tx1"/>
                </a:solidFill>
                <a:latin typeface="+mn-lt"/>
                <a:ea typeface="Arial" charset="0"/>
                <a:cs typeface="Arial" charset="0"/>
              </a:defRPr>
            </a:lvl1pPr>
          </a:lstStyle>
          <a:p>
            <a:pPr>
              <a:spcBef>
                <a:spcPts val="1000"/>
              </a:spcBef>
              <a:buFont typeface="Arial" panose="020B0604020202020204" pitchFamily="34" charset="0"/>
              <a:buNone/>
              <a:defRPr/>
            </a:pPr>
            <a:r>
              <a:rPr lang="en-US" sz="2400" b="1" dirty="0">
                <a:solidFill>
                  <a:schemeClr val="bg1"/>
                </a:solidFill>
              </a:rPr>
              <a:t>LIBRARY DRDP GUIDE</a:t>
            </a:r>
          </a:p>
          <a:p>
            <a:pPr>
              <a:spcBef>
                <a:spcPts val="1000"/>
              </a:spcBef>
              <a:buFont typeface="Arial" panose="020B0604020202020204" pitchFamily="34" charset="0"/>
              <a:buNone/>
              <a:defRPr/>
            </a:pPr>
            <a:endParaRPr lang="en-US" sz="2400" b="1" dirty="0">
              <a:solidFill>
                <a:schemeClr val="bg1"/>
              </a:solidFill>
            </a:endParaRPr>
          </a:p>
        </p:txBody>
      </p:sp>
      <p:sp>
        <p:nvSpPr>
          <p:cNvPr id="7" name="TextBox 6">
            <a:extLst>
              <a:ext uri="{FF2B5EF4-FFF2-40B4-BE49-F238E27FC236}">
                <a16:creationId xmlns:a16="http://schemas.microsoft.com/office/drawing/2014/main" id="{34787015-8490-B9D6-73C4-5D1D28FE47FC}"/>
              </a:ext>
            </a:extLst>
          </p:cNvPr>
          <p:cNvSpPr txBox="1"/>
          <p:nvPr/>
        </p:nvSpPr>
        <p:spPr>
          <a:xfrm>
            <a:off x="8497031" y="6018426"/>
            <a:ext cx="8977744" cy="584775"/>
          </a:xfrm>
          <a:prstGeom prst="rect">
            <a:avLst/>
          </a:prstGeom>
          <a:noFill/>
        </p:spPr>
        <p:txBody>
          <a:bodyPr wrap="square">
            <a:spAutoFit/>
          </a:bodyPr>
          <a:lstStyle/>
          <a:p>
            <a:r>
              <a:rPr lang="en-US" sz="3200" dirty="0">
                <a:solidFill>
                  <a:schemeClr val="bg1"/>
                </a:solidFill>
              </a:rPr>
              <a:t>bit.ly/</a:t>
            </a:r>
            <a:r>
              <a:rPr lang="en-US" sz="3200" dirty="0" err="1">
                <a:solidFill>
                  <a:schemeClr val="bg1"/>
                </a:solidFill>
              </a:rPr>
              <a:t>uowdrdp</a:t>
            </a:r>
            <a:endParaRPr lang="en-US" sz="3200" dirty="0">
              <a:solidFill>
                <a:schemeClr val="bg1"/>
              </a:solidFill>
            </a:endParaRPr>
          </a:p>
        </p:txBody>
      </p:sp>
    </p:spTree>
    <p:extLst>
      <p:ext uri="{BB962C8B-B14F-4D97-AF65-F5344CB8AC3E}">
        <p14:creationId xmlns:p14="http://schemas.microsoft.com/office/powerpoint/2010/main" val="814423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407988" y="365125"/>
            <a:ext cx="11376025" cy="563563"/>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108480"/>
                </a:solidFill>
                <a:effectLst/>
                <a:uLnTx/>
                <a:uFillTx/>
                <a:latin typeface="+mn-lt"/>
                <a:ea typeface="Arial" charset="0"/>
                <a:cs typeface="Arial" charset="0"/>
              </a:rPr>
              <a:t>How we support Doctoral Researcher</a:t>
            </a:r>
          </a:p>
        </p:txBody>
      </p:sp>
      <p:sp>
        <p:nvSpPr>
          <p:cNvPr id="4" name="Text Placeholder 3"/>
          <p:cNvSpPr>
            <a:spLocks noGrp="1"/>
          </p:cNvSpPr>
          <p:nvPr>
            <p:ph type="body" sz="quarter" idx="19"/>
          </p:nvPr>
        </p:nvSpPr>
        <p:spPr>
          <a:xfrm>
            <a:off x="407986" y="1991215"/>
            <a:ext cx="11852839" cy="4030663"/>
          </a:xfrm>
        </p:spPr>
        <p:txBody>
          <a:bodyPr vert="horz" lIns="0" tIns="0" rIns="0" bIns="0" rtlCol="0" anchor="t">
            <a:normAutofit/>
          </a:bodyPr>
          <a:lstStyle/>
          <a:p>
            <a:r>
              <a:rPr lang="en-US" sz="4000" dirty="0">
                <a:solidFill>
                  <a:schemeClr val="accent5">
                    <a:lumMod val="75000"/>
                  </a:schemeClr>
                </a:solidFill>
                <a:cs typeface="Arial"/>
              </a:rPr>
              <a:t>Signposting you to online guides for information on:</a:t>
            </a:r>
            <a:endParaRPr lang="en-US" sz="3600" dirty="0">
              <a:solidFill>
                <a:schemeClr val="accent5">
                  <a:lumMod val="75000"/>
                </a:schemeClr>
              </a:solidFill>
              <a:cs typeface="Arial"/>
            </a:endParaRPr>
          </a:p>
          <a:p>
            <a:pPr marL="342900" indent="-342900">
              <a:buChar char="•"/>
            </a:pPr>
            <a:r>
              <a:rPr lang="en-US" sz="3600" dirty="0">
                <a:cs typeface="Arial"/>
              </a:rPr>
              <a:t>Access to collections and resources</a:t>
            </a:r>
            <a:endParaRPr lang="en-US" sz="3600" dirty="0"/>
          </a:p>
          <a:p>
            <a:pPr marL="342900" indent="-342900">
              <a:buChar char="•"/>
            </a:pPr>
            <a:r>
              <a:rPr lang="en-US" sz="3600" dirty="0">
                <a:cs typeface="Arial"/>
              </a:rPr>
              <a:t>Search tools</a:t>
            </a:r>
          </a:p>
          <a:p>
            <a:pPr marL="342900" indent="-342900">
              <a:buChar char="•"/>
            </a:pPr>
            <a:r>
              <a:rPr lang="en-US" sz="3600" dirty="0">
                <a:cs typeface="Arial"/>
              </a:rPr>
              <a:t>Training and advice</a:t>
            </a:r>
          </a:p>
          <a:p>
            <a:pPr marL="342900" indent="-342900">
              <a:buChar char="•"/>
            </a:pPr>
            <a:r>
              <a:rPr lang="en-US" sz="3600" dirty="0">
                <a:cs typeface="Arial"/>
              </a:rPr>
              <a:t>Specialist staff</a:t>
            </a:r>
          </a:p>
          <a:p>
            <a:endParaRPr lang="en-US" dirty="0"/>
          </a:p>
          <a:p>
            <a:endParaRPr lang="en-US" dirty="0"/>
          </a:p>
        </p:txBody>
      </p:sp>
    </p:spTree>
    <p:extLst>
      <p:ext uri="{BB962C8B-B14F-4D97-AF65-F5344CB8AC3E}">
        <p14:creationId xmlns:p14="http://schemas.microsoft.com/office/powerpoint/2010/main" val="1240743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2271713" y="584200"/>
            <a:ext cx="7648575" cy="568960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mn-lt"/>
                <a:ea typeface="Arial" charset="0"/>
                <a:cs typeface="Arial" charset="0"/>
              </a:rPr>
              <a:t>Getting Started</a:t>
            </a:r>
          </a:p>
        </p:txBody>
      </p:sp>
    </p:spTree>
    <p:extLst>
      <p:ext uri="{BB962C8B-B14F-4D97-AF65-F5344CB8AC3E}">
        <p14:creationId xmlns:p14="http://schemas.microsoft.com/office/powerpoint/2010/main" val="544247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407988" y="831850"/>
            <a:ext cx="11376025" cy="563563"/>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108480"/>
                </a:solidFill>
                <a:effectLst/>
                <a:uLnTx/>
                <a:uFillTx/>
                <a:latin typeface="+mn-lt"/>
                <a:ea typeface="Arial" charset="0"/>
                <a:cs typeface="Arial" charset="0"/>
              </a:rPr>
              <a:t>Library Essentials Checklist</a:t>
            </a:r>
          </a:p>
        </p:txBody>
      </p:sp>
      <p:sp>
        <p:nvSpPr>
          <p:cNvPr id="2" name="Text Placeholder 1"/>
          <p:cNvSpPr>
            <a:spLocks noGrp="1"/>
          </p:cNvSpPr>
          <p:nvPr>
            <p:ph type="body" sz="quarter" idx="14"/>
          </p:nvPr>
        </p:nvSpPr>
        <p:spPr/>
        <p:txBody>
          <a:bodyPr>
            <a:normAutofit fontScale="85000" lnSpcReduction="20000"/>
          </a:bodyPr>
          <a:lstStyle/>
          <a:p>
            <a:endParaRPr lang="en-US"/>
          </a:p>
          <a:p>
            <a:r>
              <a:rPr lang="en-US">
                <a:hlinkClick r:id="rId2"/>
              </a:rPr>
              <a:t>https://libguides.westminster.ac.uk/orientation</a:t>
            </a:r>
            <a:endParaRPr lang="en-US"/>
          </a:p>
        </p:txBody>
      </p:sp>
      <p:sp>
        <p:nvSpPr>
          <p:cNvPr id="6" name="TextBox 5">
            <a:extLst>
              <a:ext uri="{FF2B5EF4-FFF2-40B4-BE49-F238E27FC236}">
                <a16:creationId xmlns:a16="http://schemas.microsoft.com/office/drawing/2014/main" id="{220BB4C1-4DA1-4B84-940D-BB96B4EC9D1D}"/>
              </a:ext>
            </a:extLst>
          </p:cNvPr>
          <p:cNvSpPr txBox="1"/>
          <p:nvPr/>
        </p:nvSpPr>
        <p:spPr>
          <a:xfrm>
            <a:off x="759228" y="2306625"/>
            <a:ext cx="5726761" cy="923330"/>
          </a:xfrm>
          <a:prstGeom prst="rect">
            <a:avLst/>
          </a:prstGeom>
          <a:noFill/>
        </p:spPr>
        <p:txBody>
          <a:bodyPr wrap="none" rtlCol="0">
            <a:spAutoFit/>
          </a:bodyPr>
          <a:lstStyle/>
          <a:p>
            <a:pPr marL="285750" indent="-285750">
              <a:buFont typeface="Arial" panose="020B0604020202020204" pitchFamily="34" charset="0"/>
              <a:buChar char="•"/>
            </a:pPr>
            <a:r>
              <a:rPr lang="en-GB" dirty="0"/>
              <a:t>Checklist that is useful if you are new to the Library.</a:t>
            </a:r>
          </a:p>
          <a:p>
            <a:pPr marL="285750" indent="-285750">
              <a:buFont typeface="Arial" panose="020B0604020202020204" pitchFamily="34" charset="0"/>
              <a:buChar char="•"/>
            </a:pPr>
            <a:r>
              <a:rPr lang="en-GB" dirty="0"/>
              <a:t>Learn how to use the printers.</a:t>
            </a:r>
          </a:p>
          <a:p>
            <a:pPr marL="285750" indent="-285750">
              <a:buFont typeface="Arial" panose="020B0604020202020204" pitchFamily="34" charset="0"/>
              <a:buChar char="•"/>
            </a:pPr>
            <a:r>
              <a:rPr lang="en-GB" dirty="0"/>
              <a:t>Map of Campus Libraries.</a:t>
            </a:r>
          </a:p>
        </p:txBody>
      </p:sp>
      <p:pic>
        <p:nvPicPr>
          <p:cNvPr id="7" name="Picture 6">
            <a:extLst>
              <a:ext uri="{FF2B5EF4-FFF2-40B4-BE49-F238E27FC236}">
                <a16:creationId xmlns:a16="http://schemas.microsoft.com/office/drawing/2014/main" id="{3F39EFD9-A56A-632E-5CE4-213872A7E79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614282" y="1636984"/>
            <a:ext cx="5430234" cy="4886632"/>
          </a:xfrm>
          <a:prstGeom prst="rect">
            <a:avLst/>
          </a:prstGeom>
        </p:spPr>
      </p:pic>
    </p:spTree>
    <p:extLst>
      <p:ext uri="{BB962C8B-B14F-4D97-AF65-F5344CB8AC3E}">
        <p14:creationId xmlns:p14="http://schemas.microsoft.com/office/powerpoint/2010/main" val="1238452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407988" y="831850"/>
            <a:ext cx="11376025" cy="563563"/>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108480"/>
                </a:solidFill>
                <a:effectLst/>
                <a:uLnTx/>
                <a:uFillTx/>
                <a:latin typeface="+mn-lt"/>
                <a:ea typeface="Arial" charset="0"/>
                <a:cs typeface="Arial" charset="0"/>
              </a:rPr>
              <a:t>Guide to Library and Archive Services</a:t>
            </a:r>
          </a:p>
        </p:txBody>
      </p:sp>
      <p:sp>
        <p:nvSpPr>
          <p:cNvPr id="2" name="Text Placeholder 1"/>
          <p:cNvSpPr>
            <a:spLocks noGrp="1"/>
          </p:cNvSpPr>
          <p:nvPr>
            <p:ph type="body" sz="quarter" idx="14"/>
          </p:nvPr>
        </p:nvSpPr>
        <p:spPr/>
        <p:txBody>
          <a:bodyPr>
            <a:normAutofit fontScale="85000" lnSpcReduction="20000"/>
          </a:bodyPr>
          <a:lstStyle/>
          <a:p>
            <a:endParaRPr lang="en-US"/>
          </a:p>
          <a:p>
            <a:r>
              <a:rPr lang="en-US">
                <a:hlinkClick r:id="rId2"/>
              </a:rPr>
              <a:t>https://libguides.westminster.ac.uk/libraryisonline</a:t>
            </a:r>
            <a:endParaRPr lang="en-US"/>
          </a:p>
        </p:txBody>
      </p:sp>
      <p:sp>
        <p:nvSpPr>
          <p:cNvPr id="6" name="TextBox 5">
            <a:extLst>
              <a:ext uri="{FF2B5EF4-FFF2-40B4-BE49-F238E27FC236}">
                <a16:creationId xmlns:a16="http://schemas.microsoft.com/office/drawing/2014/main" id="{220BB4C1-4DA1-4B84-940D-BB96B4EC9D1D}"/>
              </a:ext>
            </a:extLst>
          </p:cNvPr>
          <p:cNvSpPr txBox="1"/>
          <p:nvPr/>
        </p:nvSpPr>
        <p:spPr>
          <a:xfrm>
            <a:off x="914399" y="2333002"/>
            <a:ext cx="3529413" cy="1477328"/>
          </a:xfrm>
          <a:prstGeom prst="rect">
            <a:avLst/>
          </a:prstGeom>
          <a:noFill/>
        </p:spPr>
        <p:txBody>
          <a:bodyPr wrap="square" rtlCol="0">
            <a:spAutoFit/>
          </a:bodyPr>
          <a:lstStyle/>
          <a:p>
            <a:pPr marL="285750" indent="-285750">
              <a:buFont typeface="Arial" panose="020B0604020202020204" pitchFamily="34" charset="0"/>
              <a:buChar char="•"/>
            </a:pPr>
            <a:r>
              <a:rPr lang="en-GB"/>
              <a:t>More comprehensive guide</a:t>
            </a:r>
          </a:p>
          <a:p>
            <a:pPr marL="285750" indent="-285750">
              <a:buFont typeface="Arial" panose="020B0604020202020204" pitchFamily="34" charset="0"/>
              <a:buChar char="•"/>
            </a:pPr>
            <a:r>
              <a:rPr lang="en-GB"/>
              <a:t>Opening hours</a:t>
            </a:r>
          </a:p>
          <a:p>
            <a:pPr marL="285750" indent="-285750">
              <a:buFont typeface="Arial" panose="020B0604020202020204" pitchFamily="34" charset="0"/>
              <a:buChar char="•"/>
            </a:pPr>
            <a:r>
              <a:rPr lang="en-GB"/>
              <a:t>Links to online resources for research and academics skills</a:t>
            </a:r>
          </a:p>
          <a:p>
            <a:pPr marL="285750" indent="-285750">
              <a:buFont typeface="Arial" panose="020B0604020202020204" pitchFamily="34" charset="0"/>
              <a:buChar char="•"/>
            </a:pPr>
            <a:r>
              <a:rPr lang="en-GB"/>
              <a:t>Access workshop recordings</a:t>
            </a:r>
          </a:p>
        </p:txBody>
      </p:sp>
      <p:pic>
        <p:nvPicPr>
          <p:cNvPr id="7" name="Picture 6" descr="Screenshot of help page showing Student Centre Counter hours and other information.">
            <a:extLst>
              <a:ext uri="{FF2B5EF4-FFF2-40B4-BE49-F238E27FC236}">
                <a16:creationId xmlns:a16="http://schemas.microsoft.com/office/drawing/2014/main" id="{BDC4202F-CC71-4759-90CF-D1C3829F6CF1}"/>
              </a:ext>
            </a:extLst>
          </p:cNvPr>
          <p:cNvPicPr>
            <a:picLocks noChangeAspect="1"/>
          </p:cNvPicPr>
          <p:nvPr/>
        </p:nvPicPr>
        <p:blipFill>
          <a:blip r:embed="rId3"/>
          <a:stretch>
            <a:fillRect/>
          </a:stretch>
        </p:blipFill>
        <p:spPr>
          <a:xfrm>
            <a:off x="4829567" y="1649338"/>
            <a:ext cx="7106149" cy="4781372"/>
          </a:xfrm>
          <a:prstGeom prst="rect">
            <a:avLst/>
          </a:prstGeom>
        </p:spPr>
      </p:pic>
    </p:spTree>
    <p:extLst>
      <p:ext uri="{BB962C8B-B14F-4D97-AF65-F5344CB8AC3E}">
        <p14:creationId xmlns:p14="http://schemas.microsoft.com/office/powerpoint/2010/main" val="2509833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400050" y="584200"/>
            <a:ext cx="11144250" cy="568960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mn-lt"/>
                <a:ea typeface="Arial" charset="0"/>
                <a:cs typeface="Arial" charset="0"/>
              </a:rPr>
              <a:t>The Academic Engagement &amp; Learning Development Team</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mn-lt"/>
                <a:ea typeface="Arial" charset="0"/>
                <a:cs typeface="Arial" charset="0"/>
              </a:rPr>
              <a:t>(AELD)</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chemeClr val="bg1">
                  <a:lumMod val="95000"/>
                </a:schemeClr>
              </a:solidFill>
              <a:effectLst/>
              <a:uLnTx/>
              <a:uFillTx/>
              <a:latin typeface="+mn-lt"/>
              <a:ea typeface="Arial" charset="0"/>
              <a:cs typeface="Arial" charset="0"/>
            </a:endParaRPr>
          </a:p>
        </p:txBody>
      </p:sp>
    </p:spTree>
    <p:extLst>
      <p:ext uri="{BB962C8B-B14F-4D97-AF65-F5344CB8AC3E}">
        <p14:creationId xmlns:p14="http://schemas.microsoft.com/office/powerpoint/2010/main" val="1598561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B32A737-9461-C5A3-9632-5176D7F95EE8}"/>
              </a:ext>
            </a:extLst>
          </p:cNvPr>
          <p:cNvSpPr>
            <a:spLocks noGrp="1"/>
          </p:cNvSpPr>
          <p:nvPr>
            <p:ph type="body" sz="quarter" idx="17"/>
          </p:nvPr>
        </p:nvSpPr>
        <p:spPr>
          <a:xfrm>
            <a:off x="381794" y="220467"/>
            <a:ext cx="11376025" cy="496888"/>
          </a:xfrm>
        </p:spPr>
        <p:txBody>
          <a:bodyPr/>
          <a:lstStyle/>
          <a:p>
            <a:r>
              <a:rPr lang="en-GB" dirty="0"/>
              <a:t>AELD Team</a:t>
            </a:r>
          </a:p>
        </p:txBody>
      </p:sp>
      <p:sp>
        <p:nvSpPr>
          <p:cNvPr id="10" name="Text Placeholder 9">
            <a:extLst>
              <a:ext uri="{FF2B5EF4-FFF2-40B4-BE49-F238E27FC236}">
                <a16:creationId xmlns:a16="http://schemas.microsoft.com/office/drawing/2014/main" id="{0090FE3A-139C-199B-26B1-9EC3E01B4F35}"/>
              </a:ext>
            </a:extLst>
          </p:cNvPr>
          <p:cNvSpPr>
            <a:spLocks noGrp="1"/>
          </p:cNvSpPr>
          <p:nvPr>
            <p:ph type="title" idx="4294967295"/>
          </p:nvPr>
        </p:nvSpPr>
        <p:spPr>
          <a:xfrm>
            <a:off x="382059" y="1391709"/>
            <a:ext cx="11783483" cy="558800"/>
          </a:xfrm>
          <a:prstGeom prst="rect">
            <a:avLst/>
          </a:prstGeom>
          <a:solidFill>
            <a:schemeClr val="bg1"/>
          </a:solid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defTabSz="609630">
              <a:lnSpc>
                <a:spcPct val="100000"/>
              </a:lnSpc>
              <a:spcBef>
                <a:spcPct val="20000"/>
              </a:spcBef>
              <a:defRPr/>
            </a:pPr>
            <a:r>
              <a:rPr lang="en-GB" b="1" dirty="0">
                <a:solidFill>
                  <a:srgbClr val="108480"/>
                </a:solidFill>
                <a:ea typeface="+mn-ea"/>
                <a:cs typeface="+mn-cs"/>
              </a:rPr>
              <a:t>Get more efficient with your searches by talking to</a:t>
            </a:r>
          </a:p>
          <a:p>
            <a:pPr defTabSz="609630">
              <a:lnSpc>
                <a:spcPct val="100000"/>
              </a:lnSpc>
              <a:spcBef>
                <a:spcPct val="20000"/>
              </a:spcBef>
              <a:defRPr/>
            </a:pPr>
            <a:r>
              <a:rPr lang="en-GB" b="1" dirty="0">
                <a:solidFill>
                  <a:srgbClr val="108480"/>
                </a:solidFill>
                <a:ea typeface="+mn-ea"/>
                <a:cs typeface="+mn-cs"/>
              </a:rPr>
              <a:t>your librarian</a:t>
            </a:r>
          </a:p>
        </p:txBody>
      </p:sp>
      <p:sp>
        <p:nvSpPr>
          <p:cNvPr id="6" name="Text Placeholder 5">
            <a:extLst>
              <a:ext uri="{FF2B5EF4-FFF2-40B4-BE49-F238E27FC236}">
                <a16:creationId xmlns:a16="http://schemas.microsoft.com/office/drawing/2014/main" id="{16B4A096-63D7-FF16-46F0-6D2DC621EEE9}"/>
              </a:ext>
            </a:extLst>
          </p:cNvPr>
          <p:cNvSpPr>
            <a:spLocks noGrp="1"/>
          </p:cNvSpPr>
          <p:nvPr>
            <p:ph type="body" sz="quarter" idx="15"/>
          </p:nvPr>
        </p:nvSpPr>
        <p:spPr>
          <a:xfrm>
            <a:off x="381794" y="2025314"/>
            <a:ext cx="5688012" cy="640515"/>
          </a:xfrm>
        </p:spPr>
        <p:txBody>
          <a:bodyPr/>
          <a:lstStyle/>
          <a:p>
            <a:r>
              <a:rPr lang="en-GB" dirty="0"/>
              <a:t>We provide:</a:t>
            </a:r>
          </a:p>
        </p:txBody>
      </p:sp>
      <p:sp>
        <p:nvSpPr>
          <p:cNvPr id="11" name="Text Placeholder 10">
            <a:extLst>
              <a:ext uri="{FF2B5EF4-FFF2-40B4-BE49-F238E27FC236}">
                <a16:creationId xmlns:a16="http://schemas.microsoft.com/office/drawing/2014/main" id="{CF0B3570-FEF1-B855-9F98-5CBBEC77E293}"/>
              </a:ext>
            </a:extLst>
          </p:cNvPr>
          <p:cNvSpPr>
            <a:spLocks noGrp="1"/>
          </p:cNvSpPr>
          <p:nvPr>
            <p:ph type="body" sz="quarter" idx="19"/>
          </p:nvPr>
        </p:nvSpPr>
        <p:spPr>
          <a:xfrm>
            <a:off x="407988" y="3035300"/>
            <a:ext cx="5865813" cy="2986087"/>
          </a:xfrm>
        </p:spPr>
        <p:txBody>
          <a:bodyPr>
            <a:normAutofit fontScale="92500" lnSpcReduction="10000"/>
          </a:bodyPr>
          <a:lstStyle/>
          <a:p>
            <a:pPr marL="285750" indent="-285750">
              <a:buFont typeface="Arial" panose="020B0604020202020204" pitchFamily="34" charset="0"/>
              <a:buChar char="•"/>
            </a:pPr>
            <a:r>
              <a:rPr lang="en-GB" dirty="0"/>
              <a:t>1-2-1 appointments</a:t>
            </a:r>
          </a:p>
          <a:p>
            <a:pPr marL="285750" indent="-285750">
              <a:buFont typeface="Arial" panose="020B0604020202020204" pitchFamily="34" charset="0"/>
              <a:buChar char="•"/>
            </a:pPr>
            <a:r>
              <a:rPr lang="en-GB" dirty="0"/>
              <a:t>Workshops</a:t>
            </a:r>
          </a:p>
          <a:p>
            <a:pPr marL="285750" indent="-285750">
              <a:buFont typeface="Arial" panose="020B0604020202020204" pitchFamily="34" charset="0"/>
              <a:buChar char="•"/>
            </a:pPr>
            <a:r>
              <a:rPr lang="en-GB" dirty="0"/>
              <a:t>Subject support – Literature Searching</a:t>
            </a:r>
          </a:p>
          <a:p>
            <a:pPr marL="285750" indent="-285750">
              <a:buFont typeface="Arial" panose="020B0604020202020204" pitchFamily="34" charset="0"/>
              <a:buChar char="•"/>
            </a:pPr>
            <a:r>
              <a:rPr lang="en-GB" dirty="0"/>
              <a:t>Reference Management help</a:t>
            </a:r>
          </a:p>
          <a:p>
            <a:r>
              <a:rPr lang="en-GB" b="1" dirty="0"/>
              <a:t>Top Tip!</a:t>
            </a:r>
          </a:p>
          <a:p>
            <a:endParaRPr lang="en-GB" dirty="0"/>
          </a:p>
          <a:p>
            <a:r>
              <a:rPr lang="en-GB" dirty="0"/>
              <a:t>The </a:t>
            </a:r>
            <a:r>
              <a:rPr lang="en-GB" dirty="0">
                <a:hlinkClick r:id="rId3"/>
              </a:rPr>
              <a:t>subject guides </a:t>
            </a:r>
            <a:r>
              <a:rPr lang="en-GB" dirty="0"/>
              <a:t>contain information about resources relevant to your subject area and points you to the most relevant databases.</a:t>
            </a:r>
          </a:p>
          <a:p>
            <a:pPr marL="342917" indent="-342917">
              <a:buFont typeface="Arial" panose="020B0604020202020204" pitchFamily="34" charset="0"/>
              <a:buChar char="•"/>
            </a:pPr>
            <a:endParaRPr lang="en-GB" dirty="0"/>
          </a:p>
          <a:p>
            <a:pPr marL="342917" indent="-342917">
              <a:buFont typeface="Arial" panose="020B0604020202020204" pitchFamily="34" charset="0"/>
              <a:buChar char="•"/>
            </a:pPr>
            <a:endParaRPr lang="en-GB" dirty="0"/>
          </a:p>
          <a:p>
            <a:pPr marL="342917" indent="-342917">
              <a:buFont typeface="Arial" panose="020B0604020202020204" pitchFamily="34" charset="0"/>
              <a:buChar char="•"/>
            </a:pPr>
            <a:endParaRPr lang="en-GB" dirty="0"/>
          </a:p>
          <a:p>
            <a:pPr marL="342917" indent="-342917">
              <a:buFont typeface="Arial" panose="020B0604020202020204" pitchFamily="34" charset="0"/>
              <a:buChar char="•"/>
            </a:pPr>
            <a:endParaRPr lang="en-GB" dirty="0"/>
          </a:p>
        </p:txBody>
      </p:sp>
      <p:pic>
        <p:nvPicPr>
          <p:cNvPr id="20" name="Picture 19">
            <a:extLst>
              <a:ext uri="{FF2B5EF4-FFF2-40B4-BE49-F238E27FC236}">
                <a16:creationId xmlns:a16="http://schemas.microsoft.com/office/drawing/2014/main" id="{816FC4C7-42D8-6523-BF39-78CC1E7C504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414000" y="3054856"/>
            <a:ext cx="1144889" cy="1100138"/>
          </a:xfrm>
          <a:prstGeom prst="rect">
            <a:avLst/>
          </a:prstGeom>
        </p:spPr>
      </p:pic>
      <p:pic>
        <p:nvPicPr>
          <p:cNvPr id="22" name="Picture 21">
            <a:extLst>
              <a:ext uri="{FF2B5EF4-FFF2-40B4-BE49-F238E27FC236}">
                <a16:creationId xmlns:a16="http://schemas.microsoft.com/office/drawing/2014/main" id="{8AA5C3ED-2BAB-5754-3186-459203140DF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159880" y="1878159"/>
            <a:ext cx="1205099" cy="1176697"/>
          </a:xfrm>
          <a:prstGeom prst="rect">
            <a:avLst/>
          </a:prstGeom>
        </p:spPr>
      </p:pic>
      <p:pic>
        <p:nvPicPr>
          <p:cNvPr id="24" name="Picture 23">
            <a:extLst>
              <a:ext uri="{FF2B5EF4-FFF2-40B4-BE49-F238E27FC236}">
                <a16:creationId xmlns:a16="http://schemas.microsoft.com/office/drawing/2014/main" id="{78005F74-8E59-5E42-1F76-CB365532DC2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586476" y="4191108"/>
            <a:ext cx="1138582" cy="1104425"/>
          </a:xfrm>
          <a:prstGeom prst="rect">
            <a:avLst/>
          </a:prstGeom>
        </p:spPr>
      </p:pic>
      <p:pic>
        <p:nvPicPr>
          <p:cNvPr id="26" name="Picture 25">
            <a:extLst>
              <a:ext uri="{FF2B5EF4-FFF2-40B4-BE49-F238E27FC236}">
                <a16:creationId xmlns:a16="http://schemas.microsoft.com/office/drawing/2014/main" id="{83D59BC6-6F43-5CBB-A82B-B3F86FB8A632}"/>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801969" y="3038052"/>
            <a:ext cx="1205100" cy="1100140"/>
          </a:xfrm>
          <a:prstGeom prst="rect">
            <a:avLst/>
          </a:prstGeom>
        </p:spPr>
      </p:pic>
      <p:pic>
        <p:nvPicPr>
          <p:cNvPr id="28" name="Picture 27">
            <a:extLst>
              <a:ext uri="{FF2B5EF4-FFF2-40B4-BE49-F238E27FC236}">
                <a16:creationId xmlns:a16="http://schemas.microsoft.com/office/drawing/2014/main" id="{F2E1D0AD-337A-E3E1-5375-46B43CC248F8}"/>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384549" y="5357589"/>
            <a:ext cx="1180360" cy="1100141"/>
          </a:xfrm>
          <a:prstGeom prst="rect">
            <a:avLst/>
          </a:prstGeom>
        </p:spPr>
      </p:pic>
      <p:pic>
        <p:nvPicPr>
          <p:cNvPr id="30" name="Picture 29">
            <a:extLst>
              <a:ext uri="{FF2B5EF4-FFF2-40B4-BE49-F238E27FC236}">
                <a16:creationId xmlns:a16="http://schemas.microsoft.com/office/drawing/2014/main" id="{5B4EB788-D51B-DDF8-8B9F-5A6BF02861AD}"/>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9135974" y="4154994"/>
            <a:ext cx="1135002" cy="1100138"/>
          </a:xfrm>
          <a:prstGeom prst="rect">
            <a:avLst/>
          </a:prstGeom>
        </p:spPr>
      </p:pic>
      <p:pic>
        <p:nvPicPr>
          <p:cNvPr id="32" name="Picture 31">
            <a:extLst>
              <a:ext uri="{FF2B5EF4-FFF2-40B4-BE49-F238E27FC236}">
                <a16:creationId xmlns:a16="http://schemas.microsoft.com/office/drawing/2014/main" id="{54909420-C2F7-C11D-BB00-BEF3AC6DA706}"/>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7891491" y="5331044"/>
            <a:ext cx="1115578" cy="1100138"/>
          </a:xfrm>
          <a:prstGeom prst="rect">
            <a:avLst/>
          </a:prstGeom>
        </p:spPr>
      </p:pic>
      <p:pic>
        <p:nvPicPr>
          <p:cNvPr id="36" name="Picture 35">
            <a:extLst>
              <a:ext uri="{FF2B5EF4-FFF2-40B4-BE49-F238E27FC236}">
                <a16:creationId xmlns:a16="http://schemas.microsoft.com/office/drawing/2014/main" id="{7CB20696-5F2B-C6DF-920E-59A6A2B5AAAD}"/>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10519561" y="5295534"/>
            <a:ext cx="1089350" cy="1093214"/>
          </a:xfrm>
          <a:prstGeom prst="rect">
            <a:avLst/>
          </a:prstGeom>
        </p:spPr>
      </p:pic>
      <p:sp>
        <p:nvSpPr>
          <p:cNvPr id="4" name="Freeform 3">
            <a:extLst>
              <a:ext uri="{FF2B5EF4-FFF2-40B4-BE49-F238E27FC236}">
                <a16:creationId xmlns:a16="http://schemas.microsoft.com/office/drawing/2014/main" id="{D12E9416-6E74-FA0E-0165-89BE3B86E5C1}"/>
              </a:ext>
              <a:ext uri="{C183D7F6-B498-43B3-948B-1728B52AA6E4}">
                <adec:decorative xmlns:adec="http://schemas.microsoft.com/office/drawing/2017/decorative" val="1"/>
              </a:ext>
            </a:extLst>
          </p:cNvPr>
          <p:cNvSpPr/>
          <p:nvPr/>
        </p:nvSpPr>
        <p:spPr>
          <a:xfrm rot="580101">
            <a:off x="4996428" y="9689"/>
            <a:ext cx="1030741" cy="906843"/>
          </a:xfrm>
          <a:custGeom>
            <a:avLst/>
            <a:gdLst/>
            <a:ahLst/>
            <a:cxnLst/>
            <a:rect l="l" t="t" r="r" b="b"/>
            <a:pathLst>
              <a:path w="606620" h="601479">
                <a:moveTo>
                  <a:pt x="0" y="0"/>
                </a:moveTo>
                <a:lnTo>
                  <a:pt x="606620" y="0"/>
                </a:lnTo>
                <a:lnTo>
                  <a:pt x="606620" y="601479"/>
                </a:lnTo>
                <a:lnTo>
                  <a:pt x="0" y="60147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sz="1200"/>
          </a:p>
        </p:txBody>
      </p:sp>
      <p:pic>
        <p:nvPicPr>
          <p:cNvPr id="3" name="Picture 2">
            <a:extLst>
              <a:ext uri="{FF2B5EF4-FFF2-40B4-BE49-F238E27FC236}">
                <a16:creationId xmlns:a16="http://schemas.microsoft.com/office/drawing/2014/main" id="{AAEFF0D6-7260-5CA3-D972-DED1B270030C}"/>
              </a:ext>
              <a:ext uri="{C183D7F6-B498-43B3-948B-1728B52AA6E4}">
                <adec:decorative xmlns:adec="http://schemas.microsoft.com/office/drawing/2017/decorative" val="1"/>
              </a:ext>
            </a:extLst>
          </p:cNvPr>
          <p:cNvPicPr>
            <a:picLocks noChangeAspect="1"/>
          </p:cNvPicPr>
          <p:nvPr/>
        </p:nvPicPr>
        <p:blipFill>
          <a:blip r:embed="rId14"/>
          <a:stretch>
            <a:fillRect/>
          </a:stretch>
        </p:blipFill>
        <p:spPr>
          <a:xfrm>
            <a:off x="6544698" y="1866787"/>
            <a:ext cx="1180360" cy="1141339"/>
          </a:xfrm>
          <a:prstGeom prst="rect">
            <a:avLst/>
          </a:prstGeom>
        </p:spPr>
      </p:pic>
    </p:spTree>
    <p:extLst>
      <p:ext uri="{BB962C8B-B14F-4D97-AF65-F5344CB8AC3E}">
        <p14:creationId xmlns:p14="http://schemas.microsoft.com/office/powerpoint/2010/main" val="2188708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B32A737-9461-C5A3-9632-5176D7F95EE8}"/>
              </a:ext>
            </a:extLst>
          </p:cNvPr>
          <p:cNvSpPr>
            <a:spLocks noGrp="1"/>
          </p:cNvSpPr>
          <p:nvPr>
            <p:ph type="body" sz="quarter" idx="17"/>
          </p:nvPr>
        </p:nvSpPr>
        <p:spPr>
          <a:xfrm>
            <a:off x="407988" y="345804"/>
            <a:ext cx="11376025" cy="496888"/>
          </a:xfrm>
        </p:spPr>
        <p:txBody>
          <a:bodyPr/>
          <a:lstStyle/>
          <a:p>
            <a:r>
              <a:rPr lang="en-GB" dirty="0"/>
              <a:t>AELD Team</a:t>
            </a:r>
          </a:p>
        </p:txBody>
      </p:sp>
      <p:sp>
        <p:nvSpPr>
          <p:cNvPr id="10" name="Text Placeholder 9">
            <a:extLst>
              <a:ext uri="{FF2B5EF4-FFF2-40B4-BE49-F238E27FC236}">
                <a16:creationId xmlns:a16="http://schemas.microsoft.com/office/drawing/2014/main" id="{0090FE3A-139C-199B-26B1-9EC3E01B4F35}"/>
              </a:ext>
            </a:extLst>
          </p:cNvPr>
          <p:cNvSpPr>
            <a:spLocks noGrp="1"/>
          </p:cNvSpPr>
          <p:nvPr>
            <p:ph type="title" idx="4294967295"/>
          </p:nvPr>
        </p:nvSpPr>
        <p:spPr>
          <a:xfrm>
            <a:off x="407459" y="1016000"/>
            <a:ext cx="11377083" cy="557742"/>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defTabSz="609630">
              <a:lnSpc>
                <a:spcPct val="100000"/>
              </a:lnSpc>
              <a:spcBef>
                <a:spcPct val="20000"/>
              </a:spcBef>
              <a:defRPr/>
            </a:pPr>
            <a:r>
              <a:rPr lang="en-GB" b="1" dirty="0">
                <a:solidFill>
                  <a:srgbClr val="108480"/>
                </a:solidFill>
                <a:ea typeface="+mn-ea"/>
                <a:cs typeface="+mn-cs"/>
              </a:rPr>
              <a:t>Upskill yourself with help from Learning Developers</a:t>
            </a:r>
          </a:p>
        </p:txBody>
      </p:sp>
      <p:sp>
        <p:nvSpPr>
          <p:cNvPr id="6" name="Text Placeholder 5">
            <a:extLst>
              <a:ext uri="{FF2B5EF4-FFF2-40B4-BE49-F238E27FC236}">
                <a16:creationId xmlns:a16="http://schemas.microsoft.com/office/drawing/2014/main" id="{16B4A096-63D7-FF16-46F0-6D2DC621EEE9}"/>
              </a:ext>
            </a:extLst>
          </p:cNvPr>
          <p:cNvSpPr>
            <a:spLocks noGrp="1"/>
          </p:cNvSpPr>
          <p:nvPr>
            <p:ph type="body" sz="quarter" idx="15"/>
          </p:nvPr>
        </p:nvSpPr>
        <p:spPr/>
        <p:txBody>
          <a:bodyPr/>
          <a:lstStyle/>
          <a:p>
            <a:r>
              <a:rPr lang="en-GB" dirty="0"/>
              <a:t>Find out how to improve your: </a:t>
            </a:r>
          </a:p>
        </p:txBody>
      </p:sp>
      <p:sp>
        <p:nvSpPr>
          <p:cNvPr id="11" name="Text Placeholder 10">
            <a:extLst>
              <a:ext uri="{FF2B5EF4-FFF2-40B4-BE49-F238E27FC236}">
                <a16:creationId xmlns:a16="http://schemas.microsoft.com/office/drawing/2014/main" id="{CF0B3570-FEF1-B855-9F98-5CBBEC77E293}"/>
              </a:ext>
            </a:extLst>
          </p:cNvPr>
          <p:cNvSpPr>
            <a:spLocks noGrp="1"/>
          </p:cNvSpPr>
          <p:nvPr>
            <p:ph type="body" sz="quarter" idx="19"/>
          </p:nvPr>
        </p:nvSpPr>
        <p:spPr>
          <a:xfrm>
            <a:off x="407988" y="2946400"/>
            <a:ext cx="5865813" cy="3708400"/>
          </a:xfrm>
        </p:spPr>
        <p:txBody>
          <a:bodyPr>
            <a:normAutofit/>
          </a:bodyPr>
          <a:lstStyle/>
          <a:p>
            <a:r>
              <a:rPr lang="en-GB" dirty="0"/>
              <a:t>	</a:t>
            </a:r>
            <a:r>
              <a:rPr lang="en-GB" sz="2400" dirty="0"/>
              <a:t>- Academic writing</a:t>
            </a:r>
          </a:p>
          <a:p>
            <a:r>
              <a:rPr lang="en-GB" sz="2400" dirty="0"/>
              <a:t>	- Time management</a:t>
            </a:r>
          </a:p>
          <a:p>
            <a:r>
              <a:rPr lang="en-GB" sz="2400" dirty="0"/>
              <a:t>	- Dissertations</a:t>
            </a:r>
          </a:p>
          <a:p>
            <a:r>
              <a:rPr lang="en-GB" sz="2400" dirty="0"/>
              <a:t>	- Critical thinking</a:t>
            </a:r>
          </a:p>
          <a:p>
            <a:r>
              <a:rPr lang="en-GB" sz="2400" dirty="0"/>
              <a:t>	- Reading and note taking</a:t>
            </a:r>
          </a:p>
          <a:p>
            <a:r>
              <a:rPr lang="en-GB" sz="2400" dirty="0"/>
              <a:t>	- Revision skills</a:t>
            </a:r>
          </a:p>
          <a:p>
            <a:r>
              <a:rPr lang="en-GB" sz="2400" dirty="0"/>
              <a:t>	- Presentations</a:t>
            </a:r>
          </a:p>
          <a:p>
            <a:r>
              <a:rPr lang="en-GB" dirty="0"/>
              <a:t>	 </a:t>
            </a:r>
          </a:p>
          <a:p>
            <a:pPr marL="342917" indent="-342917">
              <a:buFont typeface="Arial" panose="020B0604020202020204" pitchFamily="34" charset="0"/>
              <a:buChar char="•"/>
            </a:pPr>
            <a:endParaRPr lang="en-GB" dirty="0"/>
          </a:p>
          <a:p>
            <a:pPr marL="342917" indent="-342917">
              <a:buFont typeface="Arial" panose="020B0604020202020204" pitchFamily="34" charset="0"/>
              <a:buChar char="•"/>
            </a:pPr>
            <a:endParaRPr lang="en-GB" dirty="0"/>
          </a:p>
          <a:p>
            <a:pPr marL="342917" indent="-342917">
              <a:buFont typeface="Arial" panose="020B0604020202020204" pitchFamily="34" charset="0"/>
              <a:buChar char="•"/>
            </a:pPr>
            <a:endParaRPr lang="en-GB" dirty="0"/>
          </a:p>
        </p:txBody>
      </p:sp>
      <p:sp>
        <p:nvSpPr>
          <p:cNvPr id="12" name="Text Placeholder 11">
            <a:extLst>
              <a:ext uri="{FF2B5EF4-FFF2-40B4-BE49-F238E27FC236}">
                <a16:creationId xmlns:a16="http://schemas.microsoft.com/office/drawing/2014/main" id="{B8408301-4E84-3CE7-AD8B-12F3A3F3CCDD}"/>
              </a:ext>
            </a:extLst>
          </p:cNvPr>
          <p:cNvSpPr>
            <a:spLocks noGrp="1"/>
          </p:cNvSpPr>
          <p:nvPr>
            <p:ph type="body" sz="quarter" idx="20"/>
          </p:nvPr>
        </p:nvSpPr>
        <p:spPr>
          <a:xfrm>
            <a:off x="1625601" y="5957455"/>
            <a:ext cx="5400675" cy="697345"/>
          </a:xfrm>
        </p:spPr>
        <p:txBody>
          <a:bodyPr>
            <a:normAutofit/>
          </a:bodyPr>
          <a:lstStyle/>
          <a:p>
            <a:endParaRPr lang="en-GB" dirty="0"/>
          </a:p>
          <a:p>
            <a:r>
              <a:rPr lang="en-GB" dirty="0">
                <a:hlinkClick r:id="rId3"/>
              </a:rPr>
              <a:t>Learning Developers </a:t>
            </a:r>
            <a:r>
              <a:rPr lang="en-GB" dirty="0" err="1">
                <a:hlinkClick r:id="rId3"/>
              </a:rPr>
              <a:t>Libguide</a:t>
            </a:r>
            <a:endParaRPr lang="en-GB" dirty="0"/>
          </a:p>
          <a:p>
            <a:pPr marL="342917" indent="-342917">
              <a:buFont typeface="Arial" panose="020B0604020202020204" pitchFamily="34" charset="0"/>
              <a:buChar char="•"/>
            </a:pPr>
            <a:endParaRPr lang="en-GB" dirty="0"/>
          </a:p>
          <a:p>
            <a:endParaRPr lang="en-GB" dirty="0"/>
          </a:p>
        </p:txBody>
      </p:sp>
      <p:pic>
        <p:nvPicPr>
          <p:cNvPr id="3" name="Picture 2">
            <a:extLst>
              <a:ext uri="{FF2B5EF4-FFF2-40B4-BE49-F238E27FC236}">
                <a16:creationId xmlns:a16="http://schemas.microsoft.com/office/drawing/2014/main" id="{177079CC-2466-3F1E-C59B-22C34EB2FA5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441347" y="3225800"/>
            <a:ext cx="1508995" cy="1631950"/>
          </a:xfrm>
          <a:prstGeom prst="rect">
            <a:avLst/>
          </a:prstGeom>
        </p:spPr>
      </p:pic>
      <p:pic>
        <p:nvPicPr>
          <p:cNvPr id="5" name="Picture 4">
            <a:extLst>
              <a:ext uri="{FF2B5EF4-FFF2-40B4-BE49-F238E27FC236}">
                <a16:creationId xmlns:a16="http://schemas.microsoft.com/office/drawing/2014/main" id="{1B93BC75-AE8D-3CD9-7B5C-0DB80849329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80400" y="3225800"/>
            <a:ext cx="1313384" cy="1631950"/>
          </a:xfrm>
          <a:prstGeom prst="rect">
            <a:avLst/>
          </a:prstGeom>
        </p:spPr>
      </p:pic>
      <p:sp>
        <p:nvSpPr>
          <p:cNvPr id="7" name="Freeform 3">
            <a:extLst>
              <a:ext uri="{FF2B5EF4-FFF2-40B4-BE49-F238E27FC236}">
                <a16:creationId xmlns:a16="http://schemas.microsoft.com/office/drawing/2014/main" id="{18381C63-06FD-DFBE-66C7-77642E7DA68B}"/>
              </a:ext>
              <a:ext uri="{C183D7F6-B498-43B3-948B-1728B52AA6E4}">
                <adec:decorative xmlns:adec="http://schemas.microsoft.com/office/drawing/2017/decorative" val="1"/>
              </a:ext>
            </a:extLst>
          </p:cNvPr>
          <p:cNvSpPr/>
          <p:nvPr/>
        </p:nvSpPr>
        <p:spPr>
          <a:xfrm rot="580101">
            <a:off x="2152424" y="211012"/>
            <a:ext cx="1030741" cy="906843"/>
          </a:xfrm>
          <a:custGeom>
            <a:avLst/>
            <a:gdLst/>
            <a:ahLst/>
            <a:cxnLst/>
            <a:rect l="l" t="t" r="r" b="b"/>
            <a:pathLst>
              <a:path w="606620" h="601479">
                <a:moveTo>
                  <a:pt x="0" y="0"/>
                </a:moveTo>
                <a:lnTo>
                  <a:pt x="606620" y="0"/>
                </a:lnTo>
                <a:lnTo>
                  <a:pt x="606620" y="601479"/>
                </a:lnTo>
                <a:lnTo>
                  <a:pt x="0" y="6014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1200"/>
          </a:p>
        </p:txBody>
      </p:sp>
      <p:pic>
        <p:nvPicPr>
          <p:cNvPr id="4" name="Picture 3">
            <a:extLst>
              <a:ext uri="{FF2B5EF4-FFF2-40B4-BE49-F238E27FC236}">
                <a16:creationId xmlns:a16="http://schemas.microsoft.com/office/drawing/2014/main" id="{A270E935-308A-E6F9-E6C3-E2C6F7A20908}"/>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11890" y="3212353"/>
            <a:ext cx="1633546" cy="1631950"/>
          </a:xfrm>
          <a:prstGeom prst="rect">
            <a:avLst/>
          </a:prstGeom>
        </p:spPr>
      </p:pic>
    </p:spTree>
    <p:extLst>
      <p:ext uri="{BB962C8B-B14F-4D97-AF65-F5344CB8AC3E}">
        <p14:creationId xmlns:p14="http://schemas.microsoft.com/office/powerpoint/2010/main" val="1068213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08480"/>
        </a:solidFill>
        <a:effectLst/>
      </p:bgPr>
    </p:bg>
    <p:spTree>
      <p:nvGrpSpPr>
        <p:cNvPr id="1" name=""/>
        <p:cNvGrpSpPr/>
        <p:nvPr/>
      </p:nvGrpSpPr>
      <p:grpSpPr>
        <a:xfrm>
          <a:off x="0" y="0"/>
          <a:ext cx="0" cy="0"/>
          <a:chOff x="0" y="0"/>
          <a:chExt cx="0" cy="0"/>
        </a:xfrm>
      </p:grpSpPr>
      <p:pic>
        <p:nvPicPr>
          <p:cNvPr id="10" name="Picture 9" descr="Collection of zines created by Doctoral Researchers">
            <a:extLst>
              <a:ext uri="{FF2B5EF4-FFF2-40B4-BE49-F238E27FC236}">
                <a16:creationId xmlns:a16="http://schemas.microsoft.com/office/drawing/2014/main" id="{FD49C97A-70C5-80F3-6B5C-2BDE1416D6A8}"/>
              </a:ext>
            </a:extLst>
          </p:cNvPr>
          <p:cNvPicPr>
            <a:picLocks noChangeAspect="1"/>
          </p:cNvPicPr>
          <p:nvPr/>
        </p:nvPicPr>
        <p:blipFill>
          <a:blip r:embed="rId2"/>
          <a:stretch>
            <a:fillRect/>
          </a:stretch>
        </p:blipFill>
        <p:spPr>
          <a:xfrm>
            <a:off x="505952" y="1435509"/>
            <a:ext cx="7886840" cy="4436347"/>
          </a:xfrm>
          <a:prstGeom prst="rect">
            <a:avLst/>
          </a:prstGeom>
          <a:ln>
            <a:noFill/>
          </a:ln>
          <a:effectLst>
            <a:outerShdw blurRad="292100" dist="139700" dir="2700000" algn="tl" rotWithShape="0">
              <a:srgbClr val="333333">
                <a:alpha val="65000"/>
              </a:srgbClr>
            </a:outerShdw>
          </a:effectLst>
        </p:spPr>
      </p:pic>
      <p:sp>
        <p:nvSpPr>
          <p:cNvPr id="4" name="Text Placeholder 3">
            <a:extLst>
              <a:ext uri="{FF2B5EF4-FFF2-40B4-BE49-F238E27FC236}">
                <a16:creationId xmlns:a16="http://schemas.microsoft.com/office/drawing/2014/main" id="{D89B3D51-8B02-E986-5C34-C63546E0A4F4}"/>
              </a:ext>
            </a:extLst>
          </p:cNvPr>
          <p:cNvSpPr>
            <a:spLocks noGrp="1"/>
          </p:cNvSpPr>
          <p:nvPr>
            <p:ph type="title" idx="4294967295"/>
          </p:nvPr>
        </p:nvSpPr>
        <p:spPr>
          <a:xfrm>
            <a:off x="407988" y="333375"/>
            <a:ext cx="11376025" cy="771525"/>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400" b="1" i="0" u="none" strike="noStrike" kern="1200" cap="none" spc="0" normalizeH="0" baseline="0" noProof="0" dirty="0">
                <a:ln>
                  <a:noFill/>
                </a:ln>
                <a:solidFill>
                  <a:schemeClr val="bg1"/>
                </a:solidFill>
                <a:effectLst/>
                <a:uLnTx/>
                <a:uFillTx/>
                <a:latin typeface="+mn-lt"/>
                <a:ea typeface="Arial" charset="0"/>
                <a:cs typeface="Arial" charset="0"/>
              </a:rPr>
              <a:t>We offer a range of workshops</a:t>
            </a:r>
          </a:p>
        </p:txBody>
      </p:sp>
      <p:sp>
        <p:nvSpPr>
          <p:cNvPr id="5" name="Rectangle: Rounded Corners 4">
            <a:extLst>
              <a:ext uri="{FF2B5EF4-FFF2-40B4-BE49-F238E27FC236}">
                <a16:creationId xmlns:a16="http://schemas.microsoft.com/office/drawing/2014/main" id="{B3051E02-F7B3-575E-9C08-9FDBA7802F95}"/>
              </a:ext>
            </a:extLst>
          </p:cNvPr>
          <p:cNvSpPr/>
          <p:nvPr/>
        </p:nvSpPr>
        <p:spPr>
          <a:xfrm>
            <a:off x="8695198" y="4281411"/>
            <a:ext cx="2990850" cy="960641"/>
          </a:xfrm>
          <a:prstGeom prst="roundRect">
            <a:avLst/>
          </a:prstGeom>
          <a:solidFill>
            <a:srgbClr val="7030A0"/>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2800" dirty="0"/>
              <a:t>Defying Writer’s</a:t>
            </a:r>
          </a:p>
          <a:p>
            <a:pPr algn="ctr"/>
            <a:r>
              <a:rPr lang="en-GB" sz="2800" dirty="0"/>
              <a:t>Block</a:t>
            </a:r>
          </a:p>
        </p:txBody>
      </p:sp>
      <p:sp>
        <p:nvSpPr>
          <p:cNvPr id="6" name="Rectangle: Rounded Corners 5">
            <a:extLst>
              <a:ext uri="{FF2B5EF4-FFF2-40B4-BE49-F238E27FC236}">
                <a16:creationId xmlns:a16="http://schemas.microsoft.com/office/drawing/2014/main" id="{A56D3A77-CA5F-5667-5955-25D4CCAF581E}"/>
              </a:ext>
            </a:extLst>
          </p:cNvPr>
          <p:cNvSpPr/>
          <p:nvPr/>
        </p:nvSpPr>
        <p:spPr>
          <a:xfrm>
            <a:off x="8695198" y="3261237"/>
            <a:ext cx="2990850" cy="960641"/>
          </a:xfrm>
          <a:prstGeom prst="roundRect">
            <a:avLst/>
          </a:prstGeom>
          <a:solidFill>
            <a:srgbClr val="002060"/>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2800" dirty="0"/>
              <a:t>Literature Search</a:t>
            </a:r>
          </a:p>
        </p:txBody>
      </p:sp>
      <p:sp>
        <p:nvSpPr>
          <p:cNvPr id="15" name="Rectangle: Rounded Corners 14">
            <a:extLst>
              <a:ext uri="{FF2B5EF4-FFF2-40B4-BE49-F238E27FC236}">
                <a16:creationId xmlns:a16="http://schemas.microsoft.com/office/drawing/2014/main" id="{E60BE6C5-F435-EA62-B865-4BDF16BF2F98}"/>
              </a:ext>
            </a:extLst>
          </p:cNvPr>
          <p:cNvSpPr/>
          <p:nvPr/>
        </p:nvSpPr>
        <p:spPr>
          <a:xfrm>
            <a:off x="8695198" y="5301586"/>
            <a:ext cx="2990850" cy="960641"/>
          </a:xfrm>
          <a:prstGeom prst="roundRect">
            <a:avLst/>
          </a:prstGeom>
          <a:solidFill>
            <a:srgbClr val="C00000"/>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2800" dirty="0"/>
              <a:t>Zotero</a:t>
            </a:r>
          </a:p>
        </p:txBody>
      </p:sp>
      <p:sp>
        <p:nvSpPr>
          <p:cNvPr id="16" name="Rectangle: Rounded Corners 15">
            <a:extLst>
              <a:ext uri="{FF2B5EF4-FFF2-40B4-BE49-F238E27FC236}">
                <a16:creationId xmlns:a16="http://schemas.microsoft.com/office/drawing/2014/main" id="{8926A621-E3E1-C08A-9EA2-D969C5DCA882}"/>
              </a:ext>
            </a:extLst>
          </p:cNvPr>
          <p:cNvSpPr/>
          <p:nvPr/>
        </p:nvSpPr>
        <p:spPr>
          <a:xfrm>
            <a:off x="8695198" y="2241063"/>
            <a:ext cx="2990850" cy="960641"/>
          </a:xfrm>
          <a:prstGeom prst="roundRect">
            <a:avLst/>
          </a:prstGeom>
          <a:solidFill>
            <a:srgbClr val="0070C0"/>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2800" dirty="0"/>
              <a:t>RefWorks</a:t>
            </a:r>
          </a:p>
        </p:txBody>
      </p:sp>
      <p:sp>
        <p:nvSpPr>
          <p:cNvPr id="17" name="Rectangle: Rounded Corners 16">
            <a:extLst>
              <a:ext uri="{FF2B5EF4-FFF2-40B4-BE49-F238E27FC236}">
                <a16:creationId xmlns:a16="http://schemas.microsoft.com/office/drawing/2014/main" id="{894BC6D8-437F-5C33-F5C2-2E50AFFF8DA6}"/>
              </a:ext>
            </a:extLst>
          </p:cNvPr>
          <p:cNvSpPr/>
          <p:nvPr/>
        </p:nvSpPr>
        <p:spPr>
          <a:xfrm>
            <a:off x="8695198" y="1220889"/>
            <a:ext cx="2990850" cy="960641"/>
          </a:xfrm>
          <a:prstGeom prst="roundRect">
            <a:avLst/>
          </a:prstGeom>
          <a:solidFill>
            <a:schemeClr val="accent2">
              <a:lumMod val="75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2800" dirty="0"/>
              <a:t>Critical Thinking</a:t>
            </a:r>
          </a:p>
        </p:txBody>
      </p:sp>
    </p:spTree>
    <p:extLst>
      <p:ext uri="{BB962C8B-B14F-4D97-AF65-F5344CB8AC3E}">
        <p14:creationId xmlns:p14="http://schemas.microsoft.com/office/powerpoint/2010/main" val="1600580968"/>
      </p:ext>
    </p:extLst>
  </p:cSld>
  <p:clrMapOvr>
    <a:masterClrMapping/>
  </p:clrMapOvr>
</p:sld>
</file>

<file path=ppt/theme/theme1.xml><?xml version="1.0" encoding="utf-8"?>
<a:theme xmlns:a="http://schemas.openxmlformats.org/drawingml/2006/main" name="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89E2F09-5A16-1A4E-96F2-67C1717D8814}" vid="{C67FBE18-A415-044F-BD7C-DEC3155B0D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UoW Document" ma:contentTypeID="0x0101000872A23329C4AC42A42DC877B8C5549E00C50C339FAA60714D90A505F182C5CD1A" ma:contentTypeVersion="79" ma:contentTypeDescription="Create a new document." ma:contentTypeScope="" ma:versionID="77c556a215a1bfe62bdf747047b17fd7">
  <xsd:schema xmlns:xsd="http://www.w3.org/2001/XMLSchema" xmlns:xs="http://www.w3.org/2001/XMLSchema" xmlns:p="http://schemas.microsoft.com/office/2006/metadata/properties" xmlns:ns2="8afd83c1-34ef-4475-95ec-b1400d36b782" xmlns:ns3="d9b316c9-70e1-43b4-89a2-fa0aab0c61d7" xmlns:ns4="8032e43a-7f12-40b0-80a7-aa17fd7d48ed" targetNamespace="http://schemas.microsoft.com/office/2006/metadata/properties" ma:root="true" ma:fieldsID="d27373c4199a4991b50b5440acbc8129" ns2:_="" ns3:_="" ns4:_="">
    <xsd:import namespace="8afd83c1-34ef-4475-95ec-b1400d36b782"/>
    <xsd:import namespace="d9b316c9-70e1-43b4-89a2-fa0aab0c61d7"/>
    <xsd:import namespace="8032e43a-7f12-40b0-80a7-aa17fd7d48ed"/>
    <xsd:element name="properties">
      <xsd:complexType>
        <xsd:sequence>
          <xsd:element name="documentManagement">
            <xsd:complexType>
              <xsd:all>
                <xsd:element ref="ns3:NextReviewDate" minOccurs="0"/>
                <xsd:element ref="ns3:g1accebf831647729c4d6deae28f9098" minOccurs="0"/>
                <xsd:element ref="ns3:e3321d89ea4a4cb692d83bbdf7d8626c" minOccurs="0"/>
                <xsd:element ref="ns3:l16784b27bee415f80b87cdd8399701b" minOccurs="0"/>
                <xsd:element ref="ns3:hb5accf2246b4401a37370093a83748f" minOccurs="0"/>
                <xsd:element ref="ns2:TaxCatchAllLabel" minOccurs="0"/>
                <xsd:element ref="ns2:TaxKeywordTaxHTField" minOccurs="0"/>
                <xsd:element ref="ns2:o1b54e17f42241ec9f9ce6cfc8d10dc8" minOccurs="0"/>
                <xsd:element ref="ns3:b61f0c131a914996ab71f79092e6263a" minOccurs="0"/>
                <xsd:element ref="ns2:TaxCatchAll"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fd83c1-34ef-4475-95ec-b1400d36b782" elementFormDefault="qualified">
    <xsd:import namespace="http://schemas.microsoft.com/office/2006/documentManagement/types"/>
    <xsd:import namespace="http://schemas.microsoft.com/office/infopath/2007/PartnerControls"/>
    <xsd:element name="TaxCatchAllLabel" ma:index="18" nillable="true" ma:displayName="Taxonomy Catch All Column1" ma:hidden="true" ma:list="{4838e248-5aa9-498f-9657-e5689b432113}" ma:internalName="TaxCatchAllLabel" ma:readOnly="true" ma:showField="CatchAllDataLabel" ma:web="8032e43a-7f12-40b0-80a7-aa17fd7d48ed">
      <xsd:complexType>
        <xsd:complexContent>
          <xsd:extension base="dms:MultiChoiceLookup">
            <xsd:sequence>
              <xsd:element name="Value" type="dms:Lookup" maxOccurs="unbounded" minOccurs="0" nillable="true"/>
            </xsd:sequence>
          </xsd:extension>
        </xsd:complexContent>
      </xsd:complexType>
    </xsd:element>
    <xsd:element name="TaxKeywordTaxHTField" ma:index="19" nillable="true" ma:taxonomy="true" ma:internalName="TaxKeywordTaxHTField" ma:taxonomyFieldName="TaxKeyword" ma:displayName="Enterprise Keywords" ma:fieldId="{23f27201-bee3-471e-b2e7-b64fd8b7ca38}" ma:taxonomyMulti="true" ma:sspId="a4b2985e-8075-4a13-89f9-6a14a0a360f6" ma:termSetId="00000000-0000-0000-0000-000000000000" ma:anchorId="00000000-0000-0000-0000-000000000000" ma:open="true" ma:isKeyword="true">
      <xsd:complexType>
        <xsd:sequence>
          <xsd:element ref="pc:Terms" minOccurs="0" maxOccurs="1"/>
        </xsd:sequence>
      </xsd:complexType>
    </xsd:element>
    <xsd:element name="o1b54e17f42241ec9f9ce6cfc8d10dc8" ma:index="21" nillable="true" ma:taxonomy="true" ma:internalName="o1b54e17f42241ec9f9ce6cfc8d10dc8" ma:taxonomyFieldName="Published_x0020_By" ma:displayName="Published By" ma:readOnly="false" ma:default="" ma:fieldId="{81b54e17-f422-41ec-9f9c-e6cfc8d10dc8}" ma:sspId="a4b2985e-8075-4a13-89f9-6a14a0a360f6" ma:termSetId="b0382270-659c-4baa-ae65-af17d17180d9" ma:anchorId="00000000-0000-0000-0000-000000000000" ma:open="false" ma:isKeyword="false">
      <xsd:complexType>
        <xsd:sequence>
          <xsd:element ref="pc:Terms" minOccurs="0" maxOccurs="1"/>
        </xsd:sequence>
      </xsd:complexType>
    </xsd:element>
    <xsd:element name="TaxCatchAll" ma:index="24" nillable="true" ma:displayName="Taxonomy Catch All Column" ma:hidden="true" ma:list="{4838e248-5aa9-498f-9657-e5689b432113}" ma:internalName="TaxCatchAll" ma:showField="CatchAllData" ma:web="8032e43a-7f12-40b0-80a7-aa17fd7d48e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9b316c9-70e1-43b4-89a2-fa0aab0c61d7" elementFormDefault="qualified">
    <xsd:import namespace="http://schemas.microsoft.com/office/2006/documentManagement/types"/>
    <xsd:import namespace="http://schemas.microsoft.com/office/infopath/2007/PartnerControls"/>
    <xsd:element name="NextReviewDate" ma:index="7" nillable="true" ma:displayName="Review Date" ma:format="DateOnly" ma:internalName="NextReviewDate" ma:readOnly="false">
      <xsd:simpleType>
        <xsd:restriction base="dms:DateTime"/>
      </xsd:simpleType>
    </xsd:element>
    <xsd:element name="g1accebf831647729c4d6deae28f9098" ma:index="10" nillable="true" ma:taxonomy="true" ma:internalName="g1accebf831647729c4d6deae28f9098" ma:taxonomyFieldName="DocumentStatus" ma:displayName="Document Status" ma:default="" ma:fieldId="{01accebf-8316-4772-9c4d-6deae28f9098}" ma:sspId="a4b2985e-8075-4a13-89f9-6a14a0a360f6" ma:termSetId="e49c2653-b49c-4746-8b45-6e09e830c4c8" ma:anchorId="00000000-0000-0000-0000-000000000000" ma:open="false" ma:isKeyword="false">
      <xsd:complexType>
        <xsd:sequence>
          <xsd:element ref="pc:Terms" minOccurs="0" maxOccurs="1"/>
        </xsd:sequence>
      </xsd:complexType>
    </xsd:element>
    <xsd:element name="e3321d89ea4a4cb692d83bbdf7d8626c" ma:index="13" nillable="true" ma:taxonomy="true" ma:internalName="e3321d89ea4a4cb692d83bbdf7d8626c" ma:taxonomyFieldName="DocumentType" ma:displayName="Document Type" ma:default="" ma:fieldId="{e3321d89-ea4a-4cb6-92d8-3bbdf7d8626c}" ma:sspId="a4b2985e-8075-4a13-89f9-6a14a0a360f6" ma:termSetId="3cc346a8-e99e-4bb9-aae5-d2c2d0af2bfc" ma:anchorId="00000000-0000-0000-0000-000000000000" ma:open="false" ma:isKeyword="false">
      <xsd:complexType>
        <xsd:sequence>
          <xsd:element ref="pc:Terms" minOccurs="0" maxOccurs="1"/>
        </xsd:sequence>
      </xsd:complexType>
    </xsd:element>
    <xsd:element name="l16784b27bee415f80b87cdd8399701b" ma:index="15" nillable="true" ma:taxonomy="true" ma:internalName="l16784b27bee415f80b87cdd8399701b" ma:taxonomyFieldName="Year" ma:displayName="Year" ma:default="" ma:fieldId="{516784b2-7bee-415f-80b8-7cdd8399701b}" ma:sspId="a4b2985e-8075-4a13-89f9-6a14a0a360f6" ma:termSetId="93cbcb1a-91c2-4afe-b1c0-07a0b9031957" ma:anchorId="00000000-0000-0000-0000-000000000000" ma:open="false" ma:isKeyword="false">
      <xsd:complexType>
        <xsd:sequence>
          <xsd:element ref="pc:Terms" minOccurs="0" maxOccurs="1"/>
        </xsd:sequence>
      </xsd:complexType>
    </xsd:element>
    <xsd:element name="hb5accf2246b4401a37370093a83748f" ma:index="17" nillable="true" ma:taxonomy="true" ma:internalName="hb5accf2246b4401a37370093a83748f" ma:taxonomyFieldName="UoWAudience" ma:displayName="Audience" ma:default="" ma:fieldId="{1b5accf2-246b-4401-a373-70093a83748f}" ma:sspId="a4b2985e-8075-4a13-89f9-6a14a0a360f6" ma:termSetId="b0382270-659c-4baa-ae65-af17d17180d9" ma:anchorId="00000000-0000-0000-0000-000000000000" ma:open="false" ma:isKeyword="false">
      <xsd:complexType>
        <xsd:sequence>
          <xsd:element ref="pc:Terms" minOccurs="0" maxOccurs="1"/>
        </xsd:sequence>
      </xsd:complexType>
    </xsd:element>
    <xsd:element name="b61f0c131a914996ab71f79092e6263a" ma:index="23" nillable="true" ma:taxonomy="true" ma:internalName="b61f0c131a914996ab71f79092e6263a" ma:taxonomyFieldName="UniversityLocation" ma:displayName="University Location" ma:readOnly="false" ma:default="" ma:fieldId="{b61f0c13-1a91-4996-ab71-f79092e6263a}" ma:taxonomyMulti="true" ma:sspId="a4b2985e-8075-4a13-89f9-6a14a0a360f6" ma:termSetId="79284c12-5400-43ec-afca-1bdfc0e427f7"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032e43a-7f12-40b0-80a7-aa17fd7d48ed" elementFormDefault="qualified">
    <xsd:import namespace="http://schemas.microsoft.com/office/2006/documentManagement/types"/>
    <xsd:import namespace="http://schemas.microsoft.com/office/infopath/2007/PartnerControls"/>
    <xsd:element name="_dlc_DocId" ma:index="25" nillable="true" ma:displayName="Document ID Value" ma:description="The value of the document ID assigned to this item." ma:internalName="_dlc_DocId" ma:readOnly="true">
      <xsd:simpleType>
        <xsd:restriction base="dms:Text"/>
      </xsd:simpleType>
    </xsd:element>
    <xsd:element name="_dlc_DocIdUrl" ma:index="2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7"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a4b2985e-8075-4a13-89f9-6a14a0a360f6" ContentTypeId="0x0101000872A23329C4AC42A42DC877B8C5549E" PreviousValue="false"/>
</file>

<file path=customXml/item4.xml><?xml version="1.0" encoding="utf-8"?>
<p:properties xmlns:p="http://schemas.microsoft.com/office/2006/metadata/properties" xmlns:xsi="http://www.w3.org/2001/XMLSchema-instance" xmlns:pc="http://schemas.microsoft.com/office/infopath/2007/PartnerControls">
  <documentManagement>
    <b61f0c131a914996ab71f79092e6263a xmlns="d9b316c9-70e1-43b4-89a2-fa0aab0c61d7">
      <Terms xmlns="http://schemas.microsoft.com/office/infopath/2007/PartnerControls"/>
    </b61f0c131a914996ab71f79092e6263a>
    <TaxKeywordTaxHTField xmlns="8afd83c1-34ef-4475-95ec-b1400d36b782">
      <Terms xmlns="http://schemas.microsoft.com/office/infopath/2007/PartnerControls"/>
    </TaxKeywordTaxHTField>
    <g1accebf831647729c4d6deae28f9098 xmlns="d9b316c9-70e1-43b4-89a2-fa0aab0c61d7">
      <Terms xmlns="http://schemas.microsoft.com/office/infopath/2007/PartnerControls"/>
    </g1accebf831647729c4d6deae28f9098>
    <TaxCatchAll xmlns="8afd83c1-34ef-4475-95ec-b1400d36b782" xsi:nil="true"/>
    <e3321d89ea4a4cb692d83bbdf7d8626c xmlns="d9b316c9-70e1-43b4-89a2-fa0aab0c61d7">
      <Terms xmlns="http://schemas.microsoft.com/office/infopath/2007/PartnerControls"/>
    </e3321d89ea4a4cb692d83bbdf7d8626c>
    <o1b54e17f42241ec9f9ce6cfc8d10dc8 xmlns="8afd83c1-34ef-4475-95ec-b1400d36b782">
      <Terms xmlns="http://schemas.microsoft.com/office/infopath/2007/PartnerControls"/>
    </o1b54e17f42241ec9f9ce6cfc8d10dc8>
    <NextReviewDate xmlns="d9b316c9-70e1-43b4-89a2-fa0aab0c61d7" xsi:nil="true"/>
    <l16784b27bee415f80b87cdd8399701b xmlns="d9b316c9-70e1-43b4-89a2-fa0aab0c61d7">
      <Terms xmlns="http://schemas.microsoft.com/office/infopath/2007/PartnerControls"/>
    </l16784b27bee415f80b87cdd8399701b>
    <hb5accf2246b4401a37370093a83748f xmlns="d9b316c9-70e1-43b4-89a2-fa0aab0c61d7">
      <Terms xmlns="http://schemas.microsoft.com/office/infopath/2007/PartnerControls"/>
    </hb5accf2246b4401a37370093a83748f>
    <_dlc_DocId xmlns="8032e43a-7f12-40b0-80a7-aa17fd7d48ed">YMNYAZVMJJRM-70021348-67368</_dlc_DocId>
    <_dlc_DocIdUrl xmlns="8032e43a-7f12-40b0-80a7-aa17fd7d48ed">
      <Url>https://universityofwestminster.sharepoint.com/sites/00001/_layouts/15/DocIdRedir.aspx?ID=YMNYAZVMJJRM-70021348-67368</Url>
      <Description>YMNYAZVMJJRM-70021348-67368</Description>
    </_dlc_DocIdUrl>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8DF4FB8-5BA4-4418-9B26-E93FA9EB9A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fd83c1-34ef-4475-95ec-b1400d36b782"/>
    <ds:schemaRef ds:uri="d9b316c9-70e1-43b4-89a2-fa0aab0c61d7"/>
    <ds:schemaRef ds:uri="8032e43a-7f12-40b0-80a7-aa17fd7d48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AA9C24-876E-4510-ABC3-AAADE7548D23}">
  <ds:schemaRefs>
    <ds:schemaRef ds:uri="http://schemas.microsoft.com/sharepoint/v3/contenttype/forms"/>
  </ds:schemaRefs>
</ds:datastoreItem>
</file>

<file path=customXml/itemProps3.xml><?xml version="1.0" encoding="utf-8"?>
<ds:datastoreItem xmlns:ds="http://schemas.openxmlformats.org/officeDocument/2006/customXml" ds:itemID="{55767B0C-FDDD-47E9-AFD1-9438519F486D}">
  <ds:schemaRefs>
    <ds:schemaRef ds:uri="Microsoft.SharePoint.Taxonomy.ContentTypeSync"/>
  </ds:schemaRefs>
</ds:datastoreItem>
</file>

<file path=customXml/itemProps4.xml><?xml version="1.0" encoding="utf-8"?>
<ds:datastoreItem xmlns:ds="http://schemas.openxmlformats.org/officeDocument/2006/customXml" ds:itemID="{A3A8ED1E-9A98-48EA-8B25-6C359AFFF6C3}">
  <ds:schemaRefs>
    <ds:schemaRef ds:uri="25d01f63-d006-4664-b324-1a54ef733cf3"/>
    <ds:schemaRef ds:uri="8afd83c1-34ef-4475-95ec-b1400d36b782"/>
    <ds:schemaRef ds:uri="d9b316c9-70e1-43b4-89a2-fa0aab0c61d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8032e43a-7f12-40b0-80a7-aa17fd7d48ed"/>
  </ds:schemaRefs>
</ds:datastoreItem>
</file>

<file path=customXml/itemProps5.xml><?xml version="1.0" encoding="utf-8"?>
<ds:datastoreItem xmlns:ds="http://schemas.openxmlformats.org/officeDocument/2006/customXml" ds:itemID="{D449F912-7B63-4EC2-A56C-A60A85D2498F}">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CSE PPT</Template>
  <TotalTime>124</TotalTime>
  <Words>833</Words>
  <Application>Microsoft Office PowerPoint</Application>
  <PresentationFormat>Widescreen</PresentationFormat>
  <Paragraphs>135</Paragraphs>
  <Slides>16</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KarlaRegular</vt:lpstr>
      <vt:lpstr>ＭＳ Ｐゴシック</vt:lpstr>
      <vt:lpstr>KarlaRegular</vt:lpstr>
      <vt:lpstr>Arial</vt:lpstr>
      <vt:lpstr>Master</vt:lpstr>
      <vt:lpstr>Library and Archive Services Introduction for Doctoral Researchers  2024 </vt:lpstr>
      <vt:lpstr>How we support Doctoral Researcher</vt:lpstr>
      <vt:lpstr>Getting Started</vt:lpstr>
      <vt:lpstr>Library Essentials Checklist</vt:lpstr>
      <vt:lpstr>Guide to Library and Archive Services</vt:lpstr>
      <vt:lpstr>The Academic Engagement &amp; Learning Development Team (AELD) </vt:lpstr>
      <vt:lpstr>Get more efficient with your searches by talking to your librarian</vt:lpstr>
      <vt:lpstr>Upskill yourself with help from Learning Developers</vt:lpstr>
      <vt:lpstr>We offer a range of workshops</vt:lpstr>
      <vt:lpstr>Library Guide for Doctoral Researchers</vt:lpstr>
      <vt:lpstr>Accessing Other Collections</vt:lpstr>
      <vt:lpstr>Open Research</vt:lpstr>
      <vt:lpstr>The University Archive is open to researchers. To make an appointment please contact archive@westminster.ac.uk with details of the items you would like to see. They also offer an advice service for University of Westminster staff and students on using archival collections. You can book appointments on Engage or by send them an email.  </vt:lpstr>
      <vt:lpstr>Student Centre</vt:lpstr>
      <vt:lpstr>IT Services</vt:lpstr>
      <vt:lpstr>Thank You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Ka-Ming Pang</dc:creator>
  <cp:keywords/>
  <dc:description/>
  <cp:lastModifiedBy>Ka-Ming Pang</cp:lastModifiedBy>
  <cp:revision>19</cp:revision>
  <dcterms:created xsi:type="dcterms:W3CDTF">2022-01-24T16:54:08Z</dcterms:created>
  <dcterms:modified xsi:type="dcterms:W3CDTF">2024-09-16T22:24:18Z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0x0101000872A23329C4AC42A42DC877B8C5549E00C50C339FAA60714D90A505F182C5CD1A</vt:lpwstr>
  </property>
  <property fmtid="{D5CDD505-2E9C-101B-9397-08002B2CF9AE}" pid="3" name="Order">
    <vt:r8>179600</vt:r8>
  </property>
  <property fmtid="{D5CDD505-2E9C-101B-9397-08002B2CF9AE}" pid="4" name="ComplianceAssetId">
    <vt:lpwstr/>
  </property>
  <property fmtid="{D5CDD505-2E9C-101B-9397-08002B2CF9AE}" pid="5" name="_dlc_DocIdItemGuid">
    <vt:lpwstr>7958b209-91cf-4a37-b57b-965278618e11</vt:lpwstr>
  </property>
  <property fmtid="{D5CDD505-2E9C-101B-9397-08002B2CF9AE}" pid="6" name="TaxKeyword">
    <vt:lpwstr/>
  </property>
  <property fmtid="{D5CDD505-2E9C-101B-9397-08002B2CF9AE}" pid="7" name="Published By">
    <vt:lpwstr/>
  </property>
  <property fmtid="{D5CDD505-2E9C-101B-9397-08002B2CF9AE}" pid="8" name="Year">
    <vt:lpwstr/>
  </property>
  <property fmtid="{D5CDD505-2E9C-101B-9397-08002B2CF9AE}" pid="9" name="DocumentStatus">
    <vt:lpwstr/>
  </property>
  <property fmtid="{D5CDD505-2E9C-101B-9397-08002B2CF9AE}" pid="10" name="DocumentType">
    <vt:lpwstr/>
  </property>
  <property fmtid="{D5CDD505-2E9C-101B-9397-08002B2CF9AE}" pid="11" name="UniversityLocation">
    <vt:lpwstr/>
  </property>
  <property fmtid="{D5CDD505-2E9C-101B-9397-08002B2CF9AE}" pid="12" name="UoWAudience">
    <vt:lpwstr/>
  </property>
</Properties>
</file>