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2"/>
  </p:notesMasterIdLst>
  <p:sldIdLst>
    <p:sldId id="402" r:id="rId7"/>
    <p:sldId id="405" r:id="rId8"/>
    <p:sldId id="403" r:id="rId9"/>
    <p:sldId id="406" r:id="rId10"/>
    <p:sldId id="4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480"/>
    <a:srgbClr val="00413D"/>
    <a:srgbClr val="FFEF80"/>
    <a:srgbClr val="FFDF00"/>
    <a:srgbClr val="FFF9CC"/>
    <a:srgbClr val="FFFCE6"/>
    <a:srgbClr val="FFF5B3"/>
    <a:srgbClr val="AD9A12"/>
    <a:srgbClr val="000000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149F9-F1B2-43BB-8F67-A40EA517B76D}" v="14" dt="2024-09-09T12:55:53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2" autoAdjust="0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Allett" userId="da4f73e4-f54b-4185-97ad-299901be7ae9" providerId="ADAL" clId="{E03149F9-F1B2-43BB-8F67-A40EA517B76D}"/>
    <pc:docChg chg="undo custSel addSld delSld modSld sldOrd">
      <pc:chgData name="Nicola Allett" userId="da4f73e4-f54b-4185-97ad-299901be7ae9" providerId="ADAL" clId="{E03149F9-F1B2-43BB-8F67-A40EA517B76D}" dt="2024-09-09T12:55:53.824" v="2082" actId="1076"/>
      <pc:docMkLst>
        <pc:docMk/>
      </pc:docMkLst>
      <pc:sldChg chg="del">
        <pc:chgData name="Nicola Allett" userId="da4f73e4-f54b-4185-97ad-299901be7ae9" providerId="ADAL" clId="{E03149F9-F1B2-43BB-8F67-A40EA517B76D}" dt="2024-09-09T08:51:19.118" v="0" actId="2696"/>
        <pc:sldMkLst>
          <pc:docMk/>
          <pc:sldMk cId="1428729143" sldId="394"/>
        </pc:sldMkLst>
      </pc:sldChg>
      <pc:sldChg chg="modSp mod">
        <pc:chgData name="Nicola Allett" userId="da4f73e4-f54b-4185-97ad-299901be7ae9" providerId="ADAL" clId="{E03149F9-F1B2-43BB-8F67-A40EA517B76D}" dt="2024-09-09T12:55:53.824" v="2082" actId="1076"/>
        <pc:sldMkLst>
          <pc:docMk/>
          <pc:sldMk cId="1778090682" sldId="402"/>
        </pc:sldMkLst>
        <pc:spChg chg="mod">
          <ac:chgData name="Nicola Allett" userId="da4f73e4-f54b-4185-97ad-299901be7ae9" providerId="ADAL" clId="{E03149F9-F1B2-43BB-8F67-A40EA517B76D}" dt="2024-09-09T12:55:13.394" v="2066" actId="20577"/>
          <ac:spMkLst>
            <pc:docMk/>
            <pc:sldMk cId="1778090682" sldId="402"/>
            <ac:spMk id="3" creationId="{00000000-0000-0000-0000-000000000000}"/>
          </ac:spMkLst>
        </pc:spChg>
        <pc:spChg chg="mod">
          <ac:chgData name="Nicola Allett" userId="da4f73e4-f54b-4185-97ad-299901be7ae9" providerId="ADAL" clId="{E03149F9-F1B2-43BB-8F67-A40EA517B76D}" dt="2024-09-09T12:55:50.739" v="2081" actId="1076"/>
          <ac:spMkLst>
            <pc:docMk/>
            <pc:sldMk cId="1778090682" sldId="402"/>
            <ac:spMk id="4" creationId="{00000000-0000-0000-0000-000000000000}"/>
          </ac:spMkLst>
        </pc:spChg>
        <pc:picChg chg="mod">
          <ac:chgData name="Nicola Allett" userId="da4f73e4-f54b-4185-97ad-299901be7ae9" providerId="ADAL" clId="{E03149F9-F1B2-43BB-8F67-A40EA517B76D}" dt="2024-09-09T12:55:53.824" v="2082" actId="1076"/>
          <ac:picMkLst>
            <pc:docMk/>
            <pc:sldMk cId="1778090682" sldId="402"/>
            <ac:picMk id="1026" creationId="{6110484B-3ECE-CB98-5E23-D134D5FAEA37}"/>
          </ac:picMkLst>
        </pc:picChg>
      </pc:sldChg>
      <pc:sldChg chg="addSp delSp modSp mod ord">
        <pc:chgData name="Nicola Allett" userId="da4f73e4-f54b-4185-97ad-299901be7ae9" providerId="ADAL" clId="{E03149F9-F1B2-43BB-8F67-A40EA517B76D}" dt="2024-09-09T12:23:33.477" v="1177" actId="20577"/>
        <pc:sldMkLst>
          <pc:docMk/>
          <pc:sldMk cId="1240743114" sldId="403"/>
        </pc:sldMkLst>
        <pc:spChg chg="del">
          <ac:chgData name="Nicola Allett" userId="da4f73e4-f54b-4185-97ad-299901be7ae9" providerId="ADAL" clId="{E03149F9-F1B2-43BB-8F67-A40EA517B76D}" dt="2024-09-09T09:40:46.715" v="344" actId="478"/>
          <ac:spMkLst>
            <pc:docMk/>
            <pc:sldMk cId="1240743114" sldId="403"/>
            <ac:spMk id="2" creationId="{00000000-0000-0000-0000-000000000000}"/>
          </ac:spMkLst>
        </pc:spChg>
        <pc:spChg chg="del">
          <ac:chgData name="Nicola Allett" userId="da4f73e4-f54b-4185-97ad-299901be7ae9" providerId="ADAL" clId="{E03149F9-F1B2-43BB-8F67-A40EA517B76D}" dt="2024-09-09T09:38:00.300" v="342" actId="478"/>
          <ac:spMkLst>
            <pc:docMk/>
            <pc:sldMk cId="1240743114" sldId="403"/>
            <ac:spMk id="3" creationId="{00000000-0000-0000-0000-000000000000}"/>
          </ac:spMkLst>
        </pc:spChg>
        <pc:spChg chg="del">
          <ac:chgData name="Nicola Allett" userId="da4f73e4-f54b-4185-97ad-299901be7ae9" providerId="ADAL" clId="{E03149F9-F1B2-43BB-8F67-A40EA517B76D}" dt="2024-09-09T09:36:18.001" v="324" actId="478"/>
          <ac:spMkLst>
            <pc:docMk/>
            <pc:sldMk cId="1240743114" sldId="403"/>
            <ac:spMk id="4" creationId="{00000000-0000-0000-0000-000000000000}"/>
          </ac:spMkLst>
        </pc:spChg>
        <pc:spChg chg="add del mod">
          <ac:chgData name="Nicola Allett" userId="da4f73e4-f54b-4185-97ad-299901be7ae9" providerId="ADAL" clId="{E03149F9-F1B2-43BB-8F67-A40EA517B76D}" dt="2024-09-09T09:40:44.786" v="343" actId="478"/>
          <ac:spMkLst>
            <pc:docMk/>
            <pc:sldMk cId="1240743114" sldId="403"/>
            <ac:spMk id="7" creationId="{6B33B87B-3857-94B6-F912-21161977AC55}"/>
          </ac:spMkLst>
        </pc:spChg>
        <pc:spChg chg="add del mod">
          <ac:chgData name="Nicola Allett" userId="da4f73e4-f54b-4185-97ad-299901be7ae9" providerId="ADAL" clId="{E03149F9-F1B2-43BB-8F67-A40EA517B76D}" dt="2024-09-09T09:40:48.549" v="345" actId="478"/>
          <ac:spMkLst>
            <pc:docMk/>
            <pc:sldMk cId="1240743114" sldId="403"/>
            <ac:spMk id="9" creationId="{ABC5411A-E5FB-001E-655C-7D536626B18E}"/>
          </ac:spMkLst>
        </pc:spChg>
        <pc:spChg chg="add mod">
          <ac:chgData name="Nicola Allett" userId="da4f73e4-f54b-4185-97ad-299901be7ae9" providerId="ADAL" clId="{E03149F9-F1B2-43BB-8F67-A40EA517B76D}" dt="2024-09-09T12:22:41.514" v="1171" actId="1076"/>
          <ac:spMkLst>
            <pc:docMk/>
            <pc:sldMk cId="1240743114" sldId="403"/>
            <ac:spMk id="10" creationId="{858F0573-7A9D-1118-BB4E-B815F6DBC294}"/>
          </ac:spMkLst>
        </pc:spChg>
        <pc:spChg chg="add mod">
          <ac:chgData name="Nicola Allett" userId="da4f73e4-f54b-4185-97ad-299901be7ae9" providerId="ADAL" clId="{E03149F9-F1B2-43BB-8F67-A40EA517B76D}" dt="2024-09-09T12:23:33.477" v="1177" actId="20577"/>
          <ac:spMkLst>
            <pc:docMk/>
            <pc:sldMk cId="1240743114" sldId="403"/>
            <ac:spMk id="11" creationId="{8D1AE0B0-BBB4-8EA4-C69A-69ECACD7C6EA}"/>
          </ac:spMkLst>
        </pc:spChg>
        <pc:spChg chg="add del mod">
          <ac:chgData name="Nicola Allett" userId="da4f73e4-f54b-4185-97ad-299901be7ae9" providerId="ADAL" clId="{E03149F9-F1B2-43BB-8F67-A40EA517B76D}" dt="2024-09-09T12:22:42.601" v="1173"/>
          <ac:spMkLst>
            <pc:docMk/>
            <pc:sldMk cId="1240743114" sldId="403"/>
            <ac:spMk id="16" creationId="{C8E0EB1E-752C-E68C-375D-59ECEBE40970}"/>
          </ac:spMkLst>
        </pc:spChg>
        <pc:picChg chg="mod">
          <ac:chgData name="Nicola Allett" userId="da4f73e4-f54b-4185-97ad-299901be7ae9" providerId="ADAL" clId="{E03149F9-F1B2-43BB-8F67-A40EA517B76D}" dt="2024-09-09T12:20:55.849" v="1082" actId="14100"/>
          <ac:picMkLst>
            <pc:docMk/>
            <pc:sldMk cId="1240743114" sldId="403"/>
            <ac:picMk id="6" creationId="{D0065A88-D472-5D81-3780-F50570268D94}"/>
          </ac:picMkLst>
        </pc:picChg>
        <pc:cxnChg chg="add mod">
          <ac:chgData name="Nicola Allett" userId="da4f73e4-f54b-4185-97ad-299901be7ae9" providerId="ADAL" clId="{E03149F9-F1B2-43BB-8F67-A40EA517B76D}" dt="2024-09-09T12:21:58.480" v="1166" actId="1582"/>
          <ac:cxnSpMkLst>
            <pc:docMk/>
            <pc:sldMk cId="1240743114" sldId="403"/>
            <ac:cxnSpMk id="13" creationId="{9CE4335D-13D9-F37B-D6B1-56872D1D02DB}"/>
          </ac:cxnSpMkLst>
        </pc:cxnChg>
      </pc:sldChg>
      <pc:sldChg chg="new del">
        <pc:chgData name="Nicola Allett" userId="da4f73e4-f54b-4185-97ad-299901be7ae9" providerId="ADAL" clId="{E03149F9-F1B2-43BB-8F67-A40EA517B76D}" dt="2024-09-09T12:28:26.053" v="1268" actId="2696"/>
        <pc:sldMkLst>
          <pc:docMk/>
          <pc:sldMk cId="1651063797" sldId="404"/>
        </pc:sldMkLst>
      </pc:sldChg>
      <pc:sldChg chg="addSp delSp modSp new mod ord modClrScheme chgLayout">
        <pc:chgData name="Nicola Allett" userId="da4f73e4-f54b-4185-97ad-299901be7ae9" providerId="ADAL" clId="{E03149F9-F1B2-43BB-8F67-A40EA517B76D}" dt="2024-09-09T12:23:52.255" v="1179" actId="1582"/>
        <pc:sldMkLst>
          <pc:docMk/>
          <pc:sldMk cId="1630619113" sldId="405"/>
        </pc:sldMkLst>
        <pc:spChg chg="del mod ord">
          <ac:chgData name="Nicola Allett" userId="da4f73e4-f54b-4185-97ad-299901be7ae9" providerId="ADAL" clId="{E03149F9-F1B2-43BB-8F67-A40EA517B76D}" dt="2024-09-09T09:21:46.690" v="162" actId="700"/>
          <ac:spMkLst>
            <pc:docMk/>
            <pc:sldMk cId="1630619113" sldId="405"/>
            <ac:spMk id="2" creationId="{A46BD7E1-16EB-8ED9-1EC1-10C19E829D4E}"/>
          </ac:spMkLst>
        </pc:spChg>
        <pc:spChg chg="del mod">
          <ac:chgData name="Nicola Allett" userId="da4f73e4-f54b-4185-97ad-299901be7ae9" providerId="ADAL" clId="{E03149F9-F1B2-43BB-8F67-A40EA517B76D}" dt="2024-09-09T09:21:46.690" v="162" actId="700"/>
          <ac:spMkLst>
            <pc:docMk/>
            <pc:sldMk cId="1630619113" sldId="405"/>
            <ac:spMk id="3" creationId="{09AC4922-C1D7-682C-49D2-59A7B6740372}"/>
          </ac:spMkLst>
        </pc:spChg>
        <pc:spChg chg="del">
          <ac:chgData name="Nicola Allett" userId="da4f73e4-f54b-4185-97ad-299901be7ae9" providerId="ADAL" clId="{E03149F9-F1B2-43BB-8F67-A40EA517B76D}" dt="2024-09-09T09:21:46.690" v="162" actId="700"/>
          <ac:spMkLst>
            <pc:docMk/>
            <pc:sldMk cId="1630619113" sldId="405"/>
            <ac:spMk id="4" creationId="{6091E447-09FE-DC1A-74DF-B5106459C4A8}"/>
          </ac:spMkLst>
        </pc:spChg>
        <pc:spChg chg="add mod ord">
          <ac:chgData name="Nicola Allett" userId="da4f73e4-f54b-4185-97ad-299901be7ae9" providerId="ADAL" clId="{E03149F9-F1B2-43BB-8F67-A40EA517B76D}" dt="2024-09-09T09:21:46.690" v="162" actId="700"/>
          <ac:spMkLst>
            <pc:docMk/>
            <pc:sldMk cId="1630619113" sldId="405"/>
            <ac:spMk id="7" creationId="{AA57014F-459B-5448-66C7-FBC6B6F778BB}"/>
          </ac:spMkLst>
        </pc:spChg>
        <pc:spChg chg="add mod">
          <ac:chgData name="Nicola Allett" userId="da4f73e4-f54b-4185-97ad-299901be7ae9" providerId="ADAL" clId="{E03149F9-F1B2-43BB-8F67-A40EA517B76D}" dt="2024-09-09T09:23:49.383" v="282" actId="1076"/>
          <ac:spMkLst>
            <pc:docMk/>
            <pc:sldMk cId="1630619113" sldId="405"/>
            <ac:spMk id="8" creationId="{7B1E805E-34C0-715B-7721-E3512F494B51}"/>
          </ac:spMkLst>
        </pc:spChg>
        <pc:spChg chg="add mod">
          <ac:chgData name="Nicola Allett" userId="da4f73e4-f54b-4185-97ad-299901be7ae9" providerId="ADAL" clId="{E03149F9-F1B2-43BB-8F67-A40EA517B76D}" dt="2024-09-09T09:37:01.002" v="341" actId="20577"/>
          <ac:spMkLst>
            <pc:docMk/>
            <pc:sldMk cId="1630619113" sldId="405"/>
            <ac:spMk id="9" creationId="{3FF175FB-4CFA-1255-4F6F-DD6A83574602}"/>
          </ac:spMkLst>
        </pc:spChg>
        <pc:spChg chg="add del mod">
          <ac:chgData name="Nicola Allett" userId="da4f73e4-f54b-4185-97ad-299901be7ae9" providerId="ADAL" clId="{E03149F9-F1B2-43BB-8F67-A40EA517B76D}" dt="2024-09-09T12:18:47.899" v="1081" actId="478"/>
          <ac:spMkLst>
            <pc:docMk/>
            <pc:sldMk cId="1630619113" sldId="405"/>
            <ac:spMk id="15" creationId="{37E990DD-165D-8D1B-DD88-C5F479694D6E}"/>
          </ac:spMkLst>
        </pc:spChg>
        <pc:picChg chg="add mod">
          <ac:chgData name="Nicola Allett" userId="da4f73e4-f54b-4185-97ad-299901be7ae9" providerId="ADAL" clId="{E03149F9-F1B2-43BB-8F67-A40EA517B76D}" dt="2024-09-09T09:22:03.868" v="166" actId="1076"/>
          <ac:picMkLst>
            <pc:docMk/>
            <pc:sldMk cId="1630619113" sldId="405"/>
            <ac:picMk id="6" creationId="{25694E3E-81F2-59E2-5557-F049C367BEB9}"/>
          </ac:picMkLst>
        </pc:picChg>
        <pc:cxnChg chg="add mod">
          <ac:chgData name="Nicola Allett" userId="da4f73e4-f54b-4185-97ad-299901be7ae9" providerId="ADAL" clId="{E03149F9-F1B2-43BB-8F67-A40EA517B76D}" dt="2024-09-09T12:23:47.120" v="1178" actId="1582"/>
          <ac:cxnSpMkLst>
            <pc:docMk/>
            <pc:sldMk cId="1630619113" sldId="405"/>
            <ac:cxnSpMk id="11" creationId="{CD2B337C-897D-DFC4-EE60-36D5B88DBB4A}"/>
          </ac:cxnSpMkLst>
        </pc:cxnChg>
        <pc:cxnChg chg="add mod">
          <ac:chgData name="Nicola Allett" userId="da4f73e4-f54b-4185-97ad-299901be7ae9" providerId="ADAL" clId="{E03149F9-F1B2-43BB-8F67-A40EA517B76D}" dt="2024-09-09T12:23:52.255" v="1179" actId="1582"/>
          <ac:cxnSpMkLst>
            <pc:docMk/>
            <pc:sldMk cId="1630619113" sldId="405"/>
            <ac:cxnSpMk id="12" creationId="{F3D05938-93CB-1781-4033-610BE0906A1F}"/>
          </ac:cxnSpMkLst>
        </pc:cxnChg>
      </pc:sldChg>
      <pc:sldChg chg="addSp delSp modSp new mod">
        <pc:chgData name="Nicola Allett" userId="da4f73e4-f54b-4185-97ad-299901be7ae9" providerId="ADAL" clId="{E03149F9-F1B2-43BB-8F67-A40EA517B76D}" dt="2024-09-09T12:30:47.277" v="1290" actId="14100"/>
        <pc:sldMkLst>
          <pc:docMk/>
          <pc:sldMk cId="2027877691" sldId="406"/>
        </pc:sldMkLst>
        <pc:spChg chg="del mod">
          <ac:chgData name="Nicola Allett" userId="da4f73e4-f54b-4185-97ad-299901be7ae9" providerId="ADAL" clId="{E03149F9-F1B2-43BB-8F67-A40EA517B76D}" dt="2024-09-09T12:07:34.649" v="733" actId="478"/>
          <ac:spMkLst>
            <pc:docMk/>
            <pc:sldMk cId="2027877691" sldId="406"/>
            <ac:spMk id="2" creationId="{6E7747F2-39DA-37E7-DADF-044349D5EEB1}"/>
          </ac:spMkLst>
        </pc:spChg>
        <pc:spChg chg="del">
          <ac:chgData name="Nicola Allett" userId="da4f73e4-f54b-4185-97ad-299901be7ae9" providerId="ADAL" clId="{E03149F9-F1B2-43BB-8F67-A40EA517B76D}" dt="2024-09-09T10:06:52.120" v="655" actId="478"/>
          <ac:spMkLst>
            <pc:docMk/>
            <pc:sldMk cId="2027877691" sldId="406"/>
            <ac:spMk id="3" creationId="{B9F47790-127B-0CDF-5014-5210B5257686}"/>
          </ac:spMkLst>
        </pc:spChg>
        <pc:spChg chg="mod">
          <ac:chgData name="Nicola Allett" userId="da4f73e4-f54b-4185-97ad-299901be7ae9" providerId="ADAL" clId="{E03149F9-F1B2-43BB-8F67-A40EA517B76D}" dt="2024-09-09T12:30:28.271" v="1285" actId="1076"/>
          <ac:spMkLst>
            <pc:docMk/>
            <pc:sldMk cId="2027877691" sldId="406"/>
            <ac:spMk id="4" creationId="{109584FD-74D2-7FB4-7AE5-748B85FAD398}"/>
          </ac:spMkLst>
        </pc:spChg>
        <pc:spChg chg="add mod">
          <ac:chgData name="Nicola Allett" userId="da4f73e4-f54b-4185-97ad-299901be7ae9" providerId="ADAL" clId="{E03149F9-F1B2-43BB-8F67-A40EA517B76D}" dt="2024-09-09T12:30:15.057" v="1281" actId="1076"/>
          <ac:spMkLst>
            <pc:docMk/>
            <pc:sldMk cId="2027877691" sldId="406"/>
            <ac:spMk id="9" creationId="{4708FDE9-E3BB-D1CF-8FFF-FB7B19E796C4}"/>
          </ac:spMkLst>
        </pc:spChg>
        <pc:spChg chg="add mod">
          <ac:chgData name="Nicola Allett" userId="da4f73e4-f54b-4185-97ad-299901be7ae9" providerId="ADAL" clId="{E03149F9-F1B2-43BB-8F67-A40EA517B76D}" dt="2024-09-09T12:25:17.502" v="1225" actId="20577"/>
          <ac:spMkLst>
            <pc:docMk/>
            <pc:sldMk cId="2027877691" sldId="406"/>
            <ac:spMk id="16" creationId="{6798CF53-2195-DCB2-92C5-511EF17A2AD4}"/>
          </ac:spMkLst>
        </pc:spChg>
        <pc:spChg chg="add del mod">
          <ac:chgData name="Nicola Allett" userId="da4f73e4-f54b-4185-97ad-299901be7ae9" providerId="ADAL" clId="{E03149F9-F1B2-43BB-8F67-A40EA517B76D}" dt="2024-09-09T12:25:18.964" v="1227"/>
          <ac:spMkLst>
            <pc:docMk/>
            <pc:sldMk cId="2027877691" sldId="406"/>
            <ac:spMk id="17" creationId="{2F1A576C-9CF2-4C46-97AD-839338E913FF}"/>
          </ac:spMkLst>
        </pc:spChg>
        <pc:picChg chg="add mod">
          <ac:chgData name="Nicola Allett" userId="da4f73e4-f54b-4185-97ad-299901be7ae9" providerId="ADAL" clId="{E03149F9-F1B2-43BB-8F67-A40EA517B76D}" dt="2024-09-09T12:30:30.886" v="1286" actId="1076"/>
          <ac:picMkLst>
            <pc:docMk/>
            <pc:sldMk cId="2027877691" sldId="406"/>
            <ac:picMk id="6" creationId="{D6E81EE8-9001-9CC8-278D-51925E44D16C}"/>
          </ac:picMkLst>
        </pc:picChg>
        <pc:picChg chg="add mod">
          <ac:chgData name="Nicola Allett" userId="da4f73e4-f54b-4185-97ad-299901be7ae9" providerId="ADAL" clId="{E03149F9-F1B2-43BB-8F67-A40EA517B76D}" dt="2024-09-09T12:29:41.313" v="1272" actId="1076"/>
          <ac:picMkLst>
            <pc:docMk/>
            <pc:sldMk cId="2027877691" sldId="406"/>
            <ac:picMk id="8" creationId="{1E50B0E1-B848-5152-E9E0-A9469952E42C}"/>
          </ac:picMkLst>
        </pc:picChg>
        <pc:cxnChg chg="add del mod">
          <ac:chgData name="Nicola Allett" userId="da4f73e4-f54b-4185-97ad-299901be7ae9" providerId="ADAL" clId="{E03149F9-F1B2-43BB-8F67-A40EA517B76D}" dt="2024-09-09T12:29:52.585" v="1274" actId="21"/>
          <ac:cxnSpMkLst>
            <pc:docMk/>
            <pc:sldMk cId="2027877691" sldId="406"/>
            <ac:cxnSpMk id="11" creationId="{BA766C90-FD17-8208-59FD-BE4D89CC7F0E}"/>
          </ac:cxnSpMkLst>
        </pc:cxnChg>
        <pc:cxnChg chg="add mod">
          <ac:chgData name="Nicola Allett" userId="da4f73e4-f54b-4185-97ad-299901be7ae9" providerId="ADAL" clId="{E03149F9-F1B2-43BB-8F67-A40EA517B76D}" dt="2024-09-09T12:30:20.645" v="1283" actId="14100"/>
          <ac:cxnSpMkLst>
            <pc:docMk/>
            <pc:sldMk cId="2027877691" sldId="406"/>
            <ac:cxnSpMk id="12" creationId="{1767E25E-AC79-0391-65F1-AEB698B4A1D3}"/>
          </ac:cxnSpMkLst>
        </pc:cxnChg>
        <pc:cxnChg chg="add mod">
          <ac:chgData name="Nicola Allett" userId="da4f73e4-f54b-4185-97ad-299901be7ae9" providerId="ADAL" clId="{E03149F9-F1B2-43BB-8F67-A40EA517B76D}" dt="2024-09-09T12:30:47.277" v="1290" actId="14100"/>
          <ac:cxnSpMkLst>
            <pc:docMk/>
            <pc:sldMk cId="2027877691" sldId="406"/>
            <ac:cxnSpMk id="19" creationId="{BA766C90-FD17-8208-59FD-BE4D89CC7F0E}"/>
          </ac:cxnSpMkLst>
        </pc:cxnChg>
      </pc:sldChg>
      <pc:sldChg chg="del">
        <pc:chgData name="Nicola Allett" userId="da4f73e4-f54b-4185-97ad-299901be7ae9" providerId="ADAL" clId="{E03149F9-F1B2-43BB-8F67-A40EA517B76D}" dt="2024-09-09T08:52:31.091" v="32" actId="2696"/>
        <pc:sldMkLst>
          <pc:docMk/>
          <pc:sldMk cId="288144323" sldId="407"/>
        </pc:sldMkLst>
      </pc:sldChg>
      <pc:sldChg chg="addSp delSp modSp add del mod">
        <pc:chgData name="Nicola Allett" userId="da4f73e4-f54b-4185-97ad-299901be7ae9" providerId="ADAL" clId="{E03149F9-F1B2-43BB-8F67-A40EA517B76D}" dt="2024-09-09T10:03:34.746" v="641" actId="2696"/>
        <pc:sldMkLst>
          <pc:docMk/>
          <pc:sldMk cId="406959446" sldId="407"/>
        </pc:sldMkLst>
        <pc:spChg chg="add mod">
          <ac:chgData name="Nicola Allett" userId="da4f73e4-f54b-4185-97ad-299901be7ae9" providerId="ADAL" clId="{E03149F9-F1B2-43BB-8F67-A40EA517B76D}" dt="2024-09-09T10:03:28.145" v="640" actId="1076"/>
          <ac:spMkLst>
            <pc:docMk/>
            <pc:sldMk cId="406959446" sldId="407"/>
            <ac:spMk id="4" creationId="{7ACC2638-3366-60B8-77AB-52E80ECBDA0A}"/>
          </ac:spMkLst>
        </pc:spChg>
        <pc:spChg chg="del mod">
          <ac:chgData name="Nicola Allett" userId="da4f73e4-f54b-4185-97ad-299901be7ae9" providerId="ADAL" clId="{E03149F9-F1B2-43BB-8F67-A40EA517B76D}" dt="2024-09-09T10:02:16.011" v="501"/>
          <ac:spMkLst>
            <pc:docMk/>
            <pc:sldMk cId="406959446" sldId="407"/>
            <ac:spMk id="10" creationId="{858F0573-7A9D-1118-BB4E-B815F6DBC294}"/>
          </ac:spMkLst>
        </pc:spChg>
        <pc:picChg chg="add mod">
          <ac:chgData name="Nicola Allett" userId="da4f73e4-f54b-4185-97ad-299901be7ae9" providerId="ADAL" clId="{E03149F9-F1B2-43BB-8F67-A40EA517B76D}" dt="2024-09-09T10:02:20.659" v="504" actId="1076"/>
          <ac:picMkLst>
            <pc:docMk/>
            <pc:sldMk cId="406959446" sldId="407"/>
            <ac:picMk id="3" creationId="{B5F949C1-B0C7-E20D-D7BC-4E0BFA800201}"/>
          </ac:picMkLst>
        </pc:picChg>
        <pc:picChg chg="del mod modCrop">
          <ac:chgData name="Nicola Allett" userId="da4f73e4-f54b-4185-97ad-299901be7ae9" providerId="ADAL" clId="{E03149F9-F1B2-43BB-8F67-A40EA517B76D}" dt="2024-09-09T10:02:15.991" v="499" actId="478"/>
          <ac:picMkLst>
            <pc:docMk/>
            <pc:sldMk cId="406959446" sldId="407"/>
            <ac:picMk id="6" creationId="{D0065A88-D472-5D81-3780-F50570268D94}"/>
          </ac:picMkLst>
        </pc:picChg>
      </pc:sldChg>
      <pc:sldChg chg="modSp new del mod">
        <pc:chgData name="Nicola Allett" userId="da4f73e4-f54b-4185-97ad-299901be7ae9" providerId="ADAL" clId="{E03149F9-F1B2-43BB-8F67-A40EA517B76D}" dt="2024-09-09T12:28:22.984" v="1267" actId="2696"/>
        <pc:sldMkLst>
          <pc:docMk/>
          <pc:sldMk cId="1318627649" sldId="407"/>
        </pc:sldMkLst>
        <pc:spChg chg="mod">
          <ac:chgData name="Nicola Allett" userId="da4f73e4-f54b-4185-97ad-299901be7ae9" providerId="ADAL" clId="{E03149F9-F1B2-43BB-8F67-A40EA517B76D}" dt="2024-09-09T12:28:03.413" v="1266" actId="20577"/>
          <ac:spMkLst>
            <pc:docMk/>
            <pc:sldMk cId="1318627649" sldId="407"/>
            <ac:spMk id="2" creationId="{80412849-4876-8AB8-A024-7CB2ACF471CE}"/>
          </ac:spMkLst>
        </pc:spChg>
      </pc:sldChg>
      <pc:sldChg chg="addSp delSp modSp new mod">
        <pc:chgData name="Nicola Allett" userId="da4f73e4-f54b-4185-97ad-299901be7ae9" providerId="ADAL" clId="{E03149F9-F1B2-43BB-8F67-A40EA517B76D}" dt="2024-09-09T12:53:43.075" v="2024" actId="1076"/>
        <pc:sldMkLst>
          <pc:docMk/>
          <pc:sldMk cId="2389412280" sldId="407"/>
        </pc:sldMkLst>
        <pc:spChg chg="mod">
          <ac:chgData name="Nicola Allett" userId="da4f73e4-f54b-4185-97ad-299901be7ae9" providerId="ADAL" clId="{E03149F9-F1B2-43BB-8F67-A40EA517B76D}" dt="2024-09-09T12:53:18.014" v="2021" actId="14100"/>
          <ac:spMkLst>
            <pc:docMk/>
            <pc:sldMk cId="2389412280" sldId="407"/>
            <ac:spMk id="2" creationId="{281FA196-2D22-E409-79DA-2CFC3DE871B1}"/>
          </ac:spMkLst>
        </pc:spChg>
        <pc:spChg chg="del mod">
          <ac:chgData name="Nicola Allett" userId="da4f73e4-f54b-4185-97ad-299901be7ae9" providerId="ADAL" clId="{E03149F9-F1B2-43BB-8F67-A40EA517B76D}" dt="2024-09-09T12:46:02.424" v="1531" actId="478"/>
          <ac:spMkLst>
            <pc:docMk/>
            <pc:sldMk cId="2389412280" sldId="407"/>
            <ac:spMk id="3" creationId="{9A84916C-7077-62A9-5615-F3ED4379CCE3}"/>
          </ac:spMkLst>
        </pc:spChg>
        <pc:spChg chg="del">
          <ac:chgData name="Nicola Allett" userId="da4f73e4-f54b-4185-97ad-299901be7ae9" providerId="ADAL" clId="{E03149F9-F1B2-43BB-8F67-A40EA517B76D}" dt="2024-09-09T12:51:22.875" v="2015" actId="478"/>
          <ac:spMkLst>
            <pc:docMk/>
            <pc:sldMk cId="2389412280" sldId="407"/>
            <ac:spMk id="4" creationId="{F96F0E27-FCEB-ADDC-8789-BD27AF7BAD02}"/>
          </ac:spMkLst>
        </pc:spChg>
        <pc:spChg chg="add del mod">
          <ac:chgData name="Nicola Allett" userId="da4f73e4-f54b-4185-97ad-299901be7ae9" providerId="ADAL" clId="{E03149F9-F1B2-43BB-8F67-A40EA517B76D}" dt="2024-09-09T12:46:04.617" v="1532" actId="478"/>
          <ac:spMkLst>
            <pc:docMk/>
            <pc:sldMk cId="2389412280" sldId="407"/>
            <ac:spMk id="12" creationId="{D10602AA-2B4C-0255-7E2F-7DC1B9CAA032}"/>
          </ac:spMkLst>
        </pc:spChg>
        <pc:picChg chg="add mod modCrop">
          <ac:chgData name="Nicola Allett" userId="da4f73e4-f54b-4185-97ad-299901be7ae9" providerId="ADAL" clId="{E03149F9-F1B2-43BB-8F67-A40EA517B76D}" dt="2024-09-09T12:53:43.075" v="2024" actId="1076"/>
          <ac:picMkLst>
            <pc:docMk/>
            <pc:sldMk cId="2389412280" sldId="407"/>
            <ac:picMk id="6" creationId="{B74556CF-7C87-5732-EC7C-B938E3A846A0}"/>
          </ac:picMkLst>
        </pc:picChg>
        <pc:cxnChg chg="add mod">
          <ac:chgData name="Nicola Allett" userId="da4f73e4-f54b-4185-97ad-299901be7ae9" providerId="ADAL" clId="{E03149F9-F1B2-43BB-8F67-A40EA517B76D}" dt="2024-09-09T12:53:24.351" v="2022" actId="14100"/>
          <ac:cxnSpMkLst>
            <pc:docMk/>
            <pc:sldMk cId="2389412280" sldId="407"/>
            <ac:cxnSpMk id="8" creationId="{FB39A52B-FF68-BBCE-A8EA-210F395BEC49}"/>
          </ac:cxnSpMkLst>
        </pc:cxnChg>
      </pc:sldChg>
      <pc:sldChg chg="del">
        <pc:chgData name="Nicola Allett" userId="da4f73e4-f54b-4185-97ad-299901be7ae9" providerId="ADAL" clId="{E03149F9-F1B2-43BB-8F67-A40EA517B76D}" dt="2024-09-09T08:52:33.539" v="33" actId="2696"/>
        <pc:sldMkLst>
          <pc:docMk/>
          <pc:sldMk cId="2125448987" sldId="4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1" y="2593016"/>
            <a:ext cx="7163678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108480"/>
          </a:solidFill>
          <a:ln>
            <a:noFill/>
          </a:ln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10848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Brief introduction to slide goes here.</a:t>
            </a:r>
            <a:br>
              <a:rPr lang="en-US" dirty="0"/>
            </a:br>
            <a:r>
              <a:rPr lang="en-US" dirty="0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CONTACT US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834"/>
            <a:ext cx="383482" cy="31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9903" y="1712348"/>
            <a:ext cx="320731" cy="32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8" y="1708862"/>
            <a:ext cx="327703" cy="32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924" y="1708862"/>
            <a:ext cx="460179" cy="327703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389" b="18059"/>
          <a:stretch/>
        </p:blipFill>
        <p:spPr>
          <a:xfrm>
            <a:off x="4367213" y="1654930"/>
            <a:ext cx="7824786" cy="5203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1084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ebapp.inkpath.co.uk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Inkpath – Your platform for the DRDP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7987" y="2239693"/>
            <a:ext cx="4524959" cy="4030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Book DRDP training and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goals and track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a portfolio of your development activities </a:t>
            </a:r>
          </a:p>
          <a:p>
            <a:pPr lvl="1"/>
            <a:r>
              <a:rPr lang="en-US" dirty="0"/>
              <a:t>(you can add conferences, external training, curated exhibitions, and 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Download from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mobile app stores (Android &amp; iOS) or visit </a:t>
            </a:r>
            <a:r>
              <a:rPr lang="en-GB" sz="24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https://webapp.inkpath.co.uk/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nkpath – Powering innovation in professional development">
            <a:extLst>
              <a:ext uri="{FF2B5EF4-FFF2-40B4-BE49-F238E27FC236}">
                <a16:creationId xmlns:a16="http://schemas.microsoft.com/office/drawing/2014/main" id="{6110484B-3ECE-CB98-5E23-D134D5FA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6" y="1636694"/>
            <a:ext cx="45148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CAD025-965A-3203-DB4B-2D4198707CC5}"/>
              </a:ext>
            </a:extLst>
          </p:cNvPr>
          <p:cNvSpPr txBox="1"/>
          <p:nvPr/>
        </p:nvSpPr>
        <p:spPr>
          <a:xfrm>
            <a:off x="9071811" y="5851016"/>
            <a:ext cx="1106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Inkpath, 2024</a:t>
            </a:r>
          </a:p>
        </p:txBody>
      </p:sp>
    </p:spTree>
    <p:extLst>
      <p:ext uri="{BB962C8B-B14F-4D97-AF65-F5344CB8AC3E}">
        <p14:creationId xmlns:p14="http://schemas.microsoft.com/office/powerpoint/2010/main" val="177809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7014F-459B-5448-66C7-FBC6B6F77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94E3E-81F2-59E2-5557-F049C367B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96" y="1324701"/>
            <a:ext cx="9885563" cy="467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E805E-34C0-715B-7721-E3512F494B51}"/>
              </a:ext>
            </a:extLst>
          </p:cNvPr>
          <p:cNvSpPr txBox="1"/>
          <p:nvPr/>
        </p:nvSpPr>
        <p:spPr>
          <a:xfrm>
            <a:off x="1192696" y="485223"/>
            <a:ext cx="3399182" cy="369332"/>
          </a:xfrm>
          <a:prstGeom prst="rect">
            <a:avLst/>
          </a:prstGeom>
          <a:ln w="38100">
            <a:solidFill>
              <a:srgbClr val="1084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on ‘Find’ to start browsing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175FB-4CFA-1255-4F6F-DD6A83574602}"/>
              </a:ext>
            </a:extLst>
          </p:cNvPr>
          <p:cNvSpPr txBox="1"/>
          <p:nvPr/>
        </p:nvSpPr>
        <p:spPr>
          <a:xfrm>
            <a:off x="5072270" y="333375"/>
            <a:ext cx="3399182" cy="923330"/>
          </a:xfrm>
          <a:prstGeom prst="rect">
            <a:avLst/>
          </a:prstGeom>
          <a:ln w="38100">
            <a:solidFill>
              <a:srgbClr val="1084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on ‘Create’ to add an external activity to your portfolio (e.g. conference, exhibition)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2B337C-897D-DFC4-EE60-36D5B88DBB4A}"/>
              </a:ext>
            </a:extLst>
          </p:cNvPr>
          <p:cNvCxnSpPr>
            <a:cxnSpLocks/>
          </p:cNvCxnSpPr>
          <p:nvPr/>
        </p:nvCxnSpPr>
        <p:spPr>
          <a:xfrm>
            <a:off x="2405270" y="854555"/>
            <a:ext cx="702607" cy="10521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D05938-93CB-1781-4033-610BE0906A1F}"/>
              </a:ext>
            </a:extLst>
          </p:cNvPr>
          <p:cNvCxnSpPr>
            <a:cxnSpLocks/>
          </p:cNvCxnSpPr>
          <p:nvPr/>
        </p:nvCxnSpPr>
        <p:spPr>
          <a:xfrm>
            <a:off x="6096000" y="1232130"/>
            <a:ext cx="0" cy="649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1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065A88-D472-5D81-3780-F5057026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" r="17884"/>
          <a:stretch/>
        </p:blipFill>
        <p:spPr>
          <a:xfrm>
            <a:off x="2361559" y="1013791"/>
            <a:ext cx="8448149" cy="5085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8F0573-7A9D-1118-BB4E-B815F6DBC294}"/>
              </a:ext>
            </a:extLst>
          </p:cNvPr>
          <p:cNvSpPr txBox="1"/>
          <p:nvPr/>
        </p:nvSpPr>
        <p:spPr>
          <a:xfrm>
            <a:off x="457683" y="2721688"/>
            <a:ext cx="160965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on an activity to find out more details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AE0B0-BBB4-8EA4-C69A-69ECACD7C6EA}"/>
              </a:ext>
            </a:extLst>
          </p:cNvPr>
          <p:cNvSpPr txBox="1"/>
          <p:nvPr/>
        </p:nvSpPr>
        <p:spPr>
          <a:xfrm>
            <a:off x="5903843" y="238539"/>
            <a:ext cx="3925957" cy="646331"/>
          </a:xfrm>
          <a:prstGeom prst="rect">
            <a:avLst/>
          </a:prstGeom>
          <a:ln w="28575">
            <a:solidFill>
              <a:srgbClr val="1084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You can search or use the filter to select the skills you are interested 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E4335D-13D9-F37B-D6B1-56872D1D02DB}"/>
              </a:ext>
            </a:extLst>
          </p:cNvPr>
          <p:cNvCxnSpPr>
            <a:cxnSpLocks/>
          </p:cNvCxnSpPr>
          <p:nvPr/>
        </p:nvCxnSpPr>
        <p:spPr>
          <a:xfrm>
            <a:off x="6818243" y="884870"/>
            <a:ext cx="0" cy="8644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74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584FD-74D2-7FB4-7AE5-748B85FAD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756" y="4338347"/>
            <a:ext cx="2564296" cy="1530625"/>
          </a:xfrm>
          <a:ln w="28575">
            <a:solidFill>
              <a:srgbClr val="1084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/>
              <a:t> </a:t>
            </a:r>
          </a:p>
          <a:p>
            <a:pPr algn="ctr"/>
            <a:r>
              <a:rPr lang="en-GB" dirty="0"/>
              <a:t>Under ‘Actions’ you will be able to book the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81EE8-9001-9CC8-278D-51925E44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928" y="3896961"/>
            <a:ext cx="5452562" cy="2961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0B0E1-B848-5152-E9E0-A9469952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5" y="881109"/>
            <a:ext cx="5430068" cy="285583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708FDE9-E3BB-D1CF-8FFF-FB7B19E796C4}"/>
              </a:ext>
            </a:extLst>
          </p:cNvPr>
          <p:cNvSpPr txBox="1">
            <a:spLocks/>
          </p:cNvSpPr>
          <p:nvPr/>
        </p:nvSpPr>
        <p:spPr>
          <a:xfrm>
            <a:off x="7245625" y="1388687"/>
            <a:ext cx="2826026" cy="1604195"/>
          </a:xfrm>
          <a:prstGeom prst="rect">
            <a:avLst/>
          </a:prstGeom>
          <a:ln w="28575" cap="flat" cmpd="sng" algn="ctr">
            <a:solidFill>
              <a:srgbClr val="10848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r>
              <a:rPr lang="en-GB" dirty="0"/>
              <a:t>Under ‘details’ you will  find a description of the workshop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7E25E-AC79-0391-65F1-AEB698B4A1D3}"/>
              </a:ext>
            </a:extLst>
          </p:cNvPr>
          <p:cNvCxnSpPr>
            <a:cxnSpLocks/>
          </p:cNvCxnSpPr>
          <p:nvPr/>
        </p:nvCxnSpPr>
        <p:spPr>
          <a:xfrm flipH="1">
            <a:off x="4651513" y="2207980"/>
            <a:ext cx="2594112" cy="33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98CF53-2195-DCB2-92C5-511EF17A2AD4}"/>
              </a:ext>
            </a:extLst>
          </p:cNvPr>
          <p:cNvSpPr txBox="1"/>
          <p:nvPr/>
        </p:nvSpPr>
        <p:spPr>
          <a:xfrm>
            <a:off x="706232" y="306387"/>
            <a:ext cx="4322968" cy="46166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Once an activity is selected…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766C90-FD17-8208-59FD-BE4D89CC7F0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690052" y="5103660"/>
            <a:ext cx="2258517" cy="505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7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FA196-2D22-E409-79DA-2CFC3DE87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0929" y="325121"/>
            <a:ext cx="5880307" cy="1380954"/>
          </a:xfrm>
          <a:ln w="38100">
            <a:solidFill>
              <a:srgbClr val="1084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en-GB" sz="1800" b="0" dirty="0"/>
          </a:p>
          <a:p>
            <a:pPr algn="ctr"/>
            <a:r>
              <a:rPr lang="en-GB" sz="1800" b="0" dirty="0"/>
              <a:t>Record your attendance </a:t>
            </a:r>
            <a:r>
              <a:rPr lang="en-GB" sz="1800" b="0"/>
              <a:t>using Inkpath:</a:t>
            </a:r>
            <a:endParaRPr lang="en-GB" sz="1800" b="0" dirty="0"/>
          </a:p>
          <a:p>
            <a:pPr algn="ctr"/>
            <a:r>
              <a:rPr lang="en-GB" sz="1800" b="0" dirty="0"/>
              <a:t>The workshop facilitator will share a QR Code to scan. </a:t>
            </a:r>
          </a:p>
          <a:p>
            <a:pPr algn="ctr"/>
            <a:r>
              <a:rPr lang="en-GB" sz="1800" b="0" dirty="0"/>
              <a:t>If you have a question regarding recording attendance, please contact the Graduate School.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556CF-7C87-5732-EC7C-B938E3A8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56" t="5140"/>
          <a:stretch/>
        </p:blipFill>
        <p:spPr>
          <a:xfrm>
            <a:off x="4114799" y="2077278"/>
            <a:ext cx="6950855" cy="43618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39A52B-FF68-BBCE-A8EA-210F395BEC49}"/>
              </a:ext>
            </a:extLst>
          </p:cNvPr>
          <p:cNvCxnSpPr>
            <a:cxnSpLocks/>
          </p:cNvCxnSpPr>
          <p:nvPr/>
        </p:nvCxnSpPr>
        <p:spPr>
          <a:xfrm>
            <a:off x="7361237" y="865238"/>
            <a:ext cx="2160450" cy="11126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1228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9E2F09-5A16-1A4E-96F2-67C1717D8814}" vid="{C67FBE18-A415-044F-BD7C-DEC3155B0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9626F2D0235344449F684AE7B017DF3A" ma:contentTypeVersion="63" ma:contentTypeDescription="Create a new document." ma:contentTypeScope="" ma:versionID="0524c41725f81edc55c046362c8e7435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25d01f63-d006-4664-b324-1a54ef733cf3" targetNamespace="http://schemas.microsoft.com/office/2006/metadata/properties" ma:root="true" ma:fieldsID="3ff04db9a88c332214e7ec5ba0a774f0" ns2:_="" ns3:_="" ns4:_="">
    <xsd:import namespace="8afd83c1-34ef-4475-95ec-b1400d36b782"/>
    <xsd:import namespace="d9b316c9-70e1-43b4-89a2-fa0aab0c61d7"/>
    <xsd:import namespace="25d01f63-d006-4664-b324-1a54ef733cf3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b2b919f6-aeef-4f0d-86c5-f20ecee86873}" ma:internalName="TaxCatchAllLabel" ma:readOnly="true" ma:showField="CatchAllDataLabel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b2b919f6-aeef-4f0d-86c5-f20ecee86873}" ma:internalName="TaxCatchAll" ma:showField="CatchAllData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01f63-d006-4664-b324-1a54ef733cf3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25d01f63-d006-4664-b324-1a54ef733cf3">Z3MZTFPM4H6Z-966267095-91</_dlc_DocId>
    <_dlc_DocIdUrl xmlns="25d01f63-d006-4664-b324-1a54ef733cf3">
      <Url>https://universityofwestminster.sharepoint.com/sites/00263/_layouts/15/DocIdRedir.aspx?ID=Z3MZTFPM4H6Z-966267095-91</Url>
      <Description>Z3MZTFPM4H6Z-966267095-91</Description>
    </_dlc_DocIdUrl>
  </documentManagement>
</p:properties>
</file>

<file path=customXml/itemProps1.xml><?xml version="1.0" encoding="utf-8"?>
<ds:datastoreItem xmlns:ds="http://schemas.openxmlformats.org/officeDocument/2006/customXml" ds:itemID="{FC460102-2836-4AA5-A760-D7B4CE051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25d01f63-d006-4664-b324-1a54ef733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67B0C-FDDD-47E9-AFD1-9438519F486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449F912-7B63-4EC2-A56C-A60A85D2498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3A8ED1E-9A98-48EA-8B25-6C359AFFF6C3}">
  <ds:schemaRefs>
    <ds:schemaRef ds:uri="http://schemas.microsoft.com/office/2006/metadata/properties"/>
    <ds:schemaRef ds:uri="http://schemas.microsoft.com/office/infopath/2007/PartnerControls"/>
    <ds:schemaRef ds:uri="b83e88fb-0e73-42f7-a591-7d7cebdfe15d"/>
    <ds:schemaRef ds:uri="d9b316c9-70e1-43b4-89a2-fa0aab0c61d7"/>
    <ds:schemaRef ds:uri="8afd83c1-34ef-4475-95ec-b1400d36b782"/>
    <ds:schemaRef ds:uri="25d01f63-d006-4664-b324-1a54ef733c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Westminster_PowerPoint Presentation_Teal_20.10.01</Template>
  <TotalTime>430</TotalTime>
  <Words>181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Aptos</vt:lpstr>
      <vt:lpstr>Arial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Westminster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Nicola Allett</dc:creator>
  <cp:keywords/>
  <dc:description/>
  <cp:lastModifiedBy>Nicola Allett</cp:lastModifiedBy>
  <cp:revision>3</cp:revision>
  <dcterms:created xsi:type="dcterms:W3CDTF">2024-09-05T08:53:37Z</dcterms:created>
  <dcterms:modified xsi:type="dcterms:W3CDTF">2024-09-10T13:32:44Z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0x0101000872A23329C4AC42A42DC877B8C5549E009626F2D0235344449F684AE7B017DF3A</vt:lpwstr>
  </property>
  <property fmtid="{D5CDD505-2E9C-101B-9397-08002B2CF9AE}" pid="3" name="Order">
    <vt:r8>179600</vt:r8>
  </property>
  <property fmtid="{D5CDD505-2E9C-101B-9397-08002B2CF9AE}" pid="4" name="ComplianceAssetId">
    <vt:lpwstr/>
  </property>
  <property fmtid="{D5CDD505-2E9C-101B-9397-08002B2CF9AE}" pid="5" name="_dlc_DocIdItemGuid">
    <vt:lpwstr>32fa08c5-7ef3-4674-ab6b-d2c7f1234901</vt:lpwstr>
  </property>
</Properties>
</file>