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57" r:id="rId5"/>
    <p:sldId id="258" r:id="rId6"/>
    <p:sldId id="261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47A63-60D7-2D1B-8D79-7ACBFD39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34C466-D370-9F3B-8D95-4D40CDB85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2C670B-C2F4-0166-1ABD-141866BC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77A1D-8111-0920-2850-24FA3514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538429-7B38-9C74-ED17-AB216D7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0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6F4A7-3551-64CA-18AB-48B1D31B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80669F-7BE1-C396-627E-9AD434F6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C1395-6B74-3994-071A-B263C073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FB21DB-02BE-7F9E-6BE1-F5DE1315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40418-B5B7-0CA3-BDA4-E980BA1C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5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187516-E4A7-3775-2AE5-E802C91B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6004CA-827E-EBF3-46A5-7A76BCD9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59DB90-E40E-AA1B-BA6E-F8F35AA6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30903-8098-2BFA-0BA0-21DAE82A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FFB81A-3152-C259-C5A4-5FE085CE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62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1F048-CD08-9497-7E99-7D440256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33F6C0-8A5A-10A5-0694-B6257B35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5DD6A1-B0E6-F351-875C-FB239124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8DCBB3-4B4A-7E10-F8C2-7082E38A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B65E3F-928F-E5F1-F6D8-8DC2B0E4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66283-2C67-5582-C7A0-1A11030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70ACD3-99A3-FB82-F970-A512B7A7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571BC-E7F5-8EC6-0A82-333EDB06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4CEA1-4FDE-588A-39CF-D3102B47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FB1817-17F5-EF9C-D80F-A05843C6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1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02A99-C6B5-1F9A-08AC-3EC91313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E2D16C-3F76-8994-8715-37A0646C4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6BE8D0-3F5D-383D-DAE5-F440A9038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2BD1A8-B77C-3FE9-91D8-4E36855D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56EB7A-5D1B-697A-5B65-39053E94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037CF-8424-BEAD-E9EA-9F03DEB9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85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5722C-2C2D-91BD-6999-53630B08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5D09D1-CDBC-47D5-129D-1BEE961D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A693C7-2D6C-9E41-3D85-25D2328C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CF74C2B-0F42-9FCB-1C66-E0D239671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5848B4-5DD5-906F-5667-49CAC9E1B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8B5848-745D-B100-0A23-B8A977B9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9221D0-1BFD-AA2A-8B31-6F5F4165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0F875E-B65D-6BC0-975A-22DF9770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C2FD5-EF7D-478B-343E-723CF7A2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7188B4-1419-5970-7E04-A0260C38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396EEF-5A3B-6FCA-D25D-66FB50A1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0C0140-6455-A389-72A5-0E920A65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1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D132ED-DF70-B0F5-4817-83A5D638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8C2BC0-9D46-1EB9-F17B-8326EA18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6FB15F-4378-D348-EFD2-D6438BDA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E126B-171C-D6F2-713A-7EC093A5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551B9-A0DE-EBCB-6368-2CF42C63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0B45A0-AFA9-ADBA-9F9A-744B17119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97083-350B-4037-F5A2-BC595DB5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94AEE6-98CD-1F12-8D42-2A599EF6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EFB335-CF82-E4C8-1EE1-920CA8C9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23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47A1EA-512E-D16C-4D45-1C365640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47B541-24CC-D4EF-8E42-BAFA60CBE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BB256E-2401-C276-6876-9BE496127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706E60-3AF1-0D40-06C1-6CE54434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387CF4-19F5-EBC2-A613-FF23FA1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BE70CD-7AF8-7EE6-5ECD-344B5FB0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4D37D7-FADB-DBFE-8221-EB2F5765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F04015-E0C8-66B4-F685-424305AB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DB932F-39C7-2B3C-F3D6-2CB70FA84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A153D-25D3-4163-BD71-BC3BB52F6A25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87E0DC-9E23-7323-B49D-1BCC1790D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1E29BF-4FC6-3310-7B46-C048E33F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5EEC-2F79-463B-A52C-A8B2F2CC8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街道上有店铺的标志棕色的建筑&#10;&#10;描述已自动生成">
            <a:extLst>
              <a:ext uri="{FF2B5EF4-FFF2-40B4-BE49-F238E27FC236}">
                <a16:creationId xmlns:a16="http://schemas.microsoft.com/office/drawing/2014/main" id="{93A6DD8C-E43C-0DAB-67A9-88950DDC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5C619F-D811-6D68-918D-367240AF5909}"/>
              </a:ext>
            </a:extLst>
          </p:cNvPr>
          <p:cNvSpPr txBox="1"/>
          <p:nvPr/>
        </p:nvSpPr>
        <p:spPr>
          <a:xfrm>
            <a:off x="5599083" y="853673"/>
            <a:ext cx="5715000" cy="500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University of Westminster</a:t>
            </a:r>
          </a:p>
        </p:txBody>
      </p:sp>
      <p:sp>
        <p:nvSpPr>
          <p:cNvPr id="14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QR 代码&#10;&#10;描述已自动生成">
            <a:extLst>
              <a:ext uri="{FF2B5EF4-FFF2-40B4-BE49-F238E27FC236}">
                <a16:creationId xmlns:a16="http://schemas.microsoft.com/office/drawing/2014/main" id="{1EC08E5A-BAD8-6D83-FD2E-F0AC8A97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52" y="457200"/>
            <a:ext cx="59584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R 代码&#10;&#10;描述已自动生成">
            <a:extLst>
              <a:ext uri="{FF2B5EF4-FFF2-40B4-BE49-F238E27FC236}">
                <a16:creationId xmlns:a16="http://schemas.microsoft.com/office/drawing/2014/main" id="{1517482C-EC36-E601-2273-96523CD6C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06" y="0"/>
            <a:ext cx="486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一群人在餐厅里微笑&#10;&#10;描述已自动生成">
            <a:extLst>
              <a:ext uri="{FF2B5EF4-FFF2-40B4-BE49-F238E27FC236}">
                <a16:creationId xmlns:a16="http://schemas.microsoft.com/office/drawing/2014/main" id="{DF7FD4FE-E6EE-E68E-6CBE-B4F71BC2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414462"/>
            <a:ext cx="5372100" cy="4029075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一群人在餐厅里吃东西&#10;&#10;描述已自动生成">
            <a:extLst>
              <a:ext uri="{FF2B5EF4-FFF2-40B4-BE49-F238E27FC236}">
                <a16:creationId xmlns:a16="http://schemas.microsoft.com/office/drawing/2014/main" id="{5D2EFFE7-2A06-B8D9-22C2-FE9EA4D4B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14463"/>
            <a:ext cx="5372099" cy="40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3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图片 4" descr="一群人在餐厅用餐&#10;&#10;描述已自动生成">
            <a:extLst>
              <a:ext uri="{FF2B5EF4-FFF2-40B4-BE49-F238E27FC236}">
                <a16:creationId xmlns:a16="http://schemas.microsoft.com/office/drawing/2014/main" id="{9441079A-9594-8E0F-338D-535CCD946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" y="983891"/>
            <a:ext cx="2994844" cy="399312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图片 2" descr="一群人坐在桌子前&#10;&#10;描述已自动生成">
            <a:extLst>
              <a:ext uri="{FF2B5EF4-FFF2-40B4-BE49-F238E27FC236}">
                <a16:creationId xmlns:a16="http://schemas.microsoft.com/office/drawing/2014/main" id="{D694469E-E740-FD94-83EC-773AE7F0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54" y="1715030"/>
            <a:ext cx="5271909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一群人聚在一起合影&#10;&#10;描述已自动生成">
            <a:extLst>
              <a:ext uri="{FF2B5EF4-FFF2-40B4-BE49-F238E27FC236}">
                <a16:creationId xmlns:a16="http://schemas.microsoft.com/office/drawing/2014/main" id="{42C8D7C2-90D0-6E47-F514-E69E7F162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0" r="-1" b="377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图片 4" descr="建筑旁的路上走的人们&#10;&#10;描述已自动生成">
            <a:extLst>
              <a:ext uri="{FF2B5EF4-FFF2-40B4-BE49-F238E27FC236}">
                <a16:creationId xmlns:a16="http://schemas.microsoft.com/office/drawing/2014/main" id="{CC45EA8D-D94A-5D05-536B-E2A3C9E0E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" b="1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图片 2" descr="一群人在拍照&#10;&#10;描述已自动生成">
            <a:extLst>
              <a:ext uri="{FF2B5EF4-FFF2-40B4-BE49-F238E27FC236}">
                <a16:creationId xmlns:a16="http://schemas.microsoft.com/office/drawing/2014/main" id="{302ECEF3-4DB0-C83A-53F1-21C2FFD8B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r="587" b="-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2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52080ED-AC6F-B55A-7CC9-36826686680F}"/>
              </a:ext>
            </a:extLst>
          </p:cNvPr>
          <p:cNvSpPr txBox="1"/>
          <p:nvPr/>
        </p:nvSpPr>
        <p:spPr>
          <a:xfrm>
            <a:off x="700362" y="1508721"/>
            <a:ext cx="60950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 sessions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Akma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Dmitr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Kanaka)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Lectures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0E9C4C5B-3A3B-D815-F430-113ABE67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0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</Words>
  <Application>Microsoft Office PowerPoint</Application>
  <PresentationFormat>宽屏</PresentationFormat>
  <Paragraphs>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Meiryo</vt:lpstr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Xuda Wang</dc:creator>
  <cp:lastModifiedBy>Xuda Wang</cp:lastModifiedBy>
  <cp:revision>10</cp:revision>
  <dcterms:created xsi:type="dcterms:W3CDTF">2024-09-19T12:55:26Z</dcterms:created>
  <dcterms:modified xsi:type="dcterms:W3CDTF">2024-09-19T13:49:21Z</dcterms:modified>
</cp:coreProperties>
</file>