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57" r:id="rId6"/>
    <p:sldId id="25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704F-E1D7-48EE-A6E0-CC1AC3F6C37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331C-23CF-4D14-8AF8-353947AB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9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704F-E1D7-48EE-A6E0-CC1AC3F6C37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331C-23CF-4D14-8AF8-353947AB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704F-E1D7-48EE-A6E0-CC1AC3F6C37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331C-23CF-4D14-8AF8-353947AB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704F-E1D7-48EE-A6E0-CC1AC3F6C37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331C-23CF-4D14-8AF8-353947AB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1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704F-E1D7-48EE-A6E0-CC1AC3F6C37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331C-23CF-4D14-8AF8-353947AB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704F-E1D7-48EE-A6E0-CC1AC3F6C37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331C-23CF-4D14-8AF8-353947AB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704F-E1D7-48EE-A6E0-CC1AC3F6C37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331C-23CF-4D14-8AF8-353947AB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704F-E1D7-48EE-A6E0-CC1AC3F6C37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331C-23CF-4D14-8AF8-353947AB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704F-E1D7-48EE-A6E0-CC1AC3F6C37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331C-23CF-4D14-8AF8-353947AB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704F-E1D7-48EE-A6E0-CC1AC3F6C37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331C-23CF-4D14-8AF8-353947AB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8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704F-E1D7-48EE-A6E0-CC1AC3F6C37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331C-23CF-4D14-8AF8-353947AB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5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D704F-E1D7-48EE-A6E0-CC1AC3F6C37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331C-23CF-4D14-8AF8-353947AB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7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EDB1-404D-768C-603B-2F5666CF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  <a:t>Welcome to the GS Induction Event and University of Westminster </a:t>
            </a:r>
            <a:b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</a:br>
            <a:endParaRPr lang="en-US" dirty="0"/>
          </a:p>
        </p:txBody>
      </p:sp>
      <p:pic>
        <p:nvPicPr>
          <p:cNvPr id="4098" name="Picture 2" descr="University of Westminster, Marylebone Road campus | UCL The Survey of ...">
            <a:extLst>
              <a:ext uri="{FF2B5EF4-FFF2-40B4-BE49-F238E27FC236}">
                <a16:creationId xmlns:a16="http://schemas.microsoft.com/office/drawing/2014/main" id="{EEE8A135-6CE4-EF36-5A95-279D9FDCEF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99" y="1825625"/>
            <a:ext cx="61536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00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9C97-060C-98AA-2E84-8B0C156D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  <a:t>Importance of Our Society</a:t>
            </a:r>
            <a:b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</a:br>
            <a:endParaRPr lang="en-US" dirty="0"/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36CB8EEF-AF5D-BBF5-AFAC-57BE8CC80B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98" y="2369573"/>
            <a:ext cx="4469676" cy="334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33F816-DC55-69B6-DDFE-908CAE617F01}"/>
              </a:ext>
            </a:extLst>
          </p:cNvPr>
          <p:cNvSpPr txBox="1"/>
          <p:nvPr/>
        </p:nvSpPr>
        <p:spPr>
          <a:xfrm>
            <a:off x="206477" y="2413337"/>
            <a:ext cx="6096000" cy="3063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914400">
              <a:lnSpc>
                <a:spcPct val="90000"/>
              </a:lnSpc>
              <a:spcBef>
                <a:spcPts val="500"/>
              </a:spcBef>
            </a:pPr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Why Join Our Society?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111111"/>
              </a:solidFill>
              <a:latin typeface="-apple-system"/>
            </a:endParaRP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Networking and connecting with peers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Professional development opportunities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Emotional support and community</a:t>
            </a:r>
          </a:p>
        </p:txBody>
      </p:sp>
    </p:spTree>
    <p:extLst>
      <p:ext uri="{BB962C8B-B14F-4D97-AF65-F5344CB8AC3E}">
        <p14:creationId xmlns:p14="http://schemas.microsoft.com/office/powerpoint/2010/main" val="45872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56B8-2127-3394-A990-ED30A23F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  <a:t>Networking and Connecting</a:t>
            </a:r>
            <a:b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0B3BC-831B-C9FB-07A1-511B42DD9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167"/>
            <a:ext cx="5169310" cy="4351338"/>
          </a:xfrm>
        </p:spPr>
        <p:txBody>
          <a:bodyPr/>
          <a:lstStyle/>
          <a:p>
            <a:pPr marL="742950" lvl="1" indent="-285750"/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Meet fellow students and professionals</a:t>
            </a:r>
          </a:p>
          <a:p>
            <a:pPr marL="742950" lvl="1" indent="-285750"/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Build lasting relationships</a:t>
            </a:r>
          </a:p>
          <a:p>
            <a:pPr marL="742950" lvl="1" indent="-285750"/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Collaborate on research and projects</a:t>
            </a:r>
          </a:p>
          <a:p>
            <a:pPr marL="742950" lvl="1" indent="-285750"/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Let us hear your suggestions</a:t>
            </a:r>
          </a:p>
          <a:p>
            <a:pPr marL="742950" lvl="1" indent="-285750"/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Workshops and seminars for skill development</a:t>
            </a:r>
          </a:p>
          <a:p>
            <a:pPr marL="742950" lvl="1" indent="-285750"/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Keep connected with Coffee meetings </a:t>
            </a:r>
          </a:p>
          <a:p>
            <a:pPr marL="457200" lvl="1" indent="0">
              <a:buNone/>
            </a:pPr>
            <a:endParaRPr lang="en-US" sz="2800" b="1" i="1" dirty="0">
              <a:solidFill>
                <a:srgbClr val="111111"/>
              </a:solidFill>
              <a:latin typeface="-apple-system"/>
            </a:endParaRPr>
          </a:p>
          <a:p>
            <a:pPr marL="742950" lvl="1" indent="-285750"/>
            <a:endParaRPr lang="en-US" sz="2800" b="1" i="1" dirty="0">
              <a:solidFill>
                <a:srgbClr val="111111"/>
              </a:solidFill>
              <a:latin typeface="-apple-system"/>
            </a:endParaRPr>
          </a:p>
          <a:p>
            <a:endParaRPr lang="en-US" dirty="0"/>
          </a:p>
        </p:txBody>
      </p:sp>
      <p:pic>
        <p:nvPicPr>
          <p:cNvPr id="5122" name="Picture 2" descr="&quot;Business Meeting At Cafe&quot; by Stocksy Contributor &quot;Aila Images ...">
            <a:extLst>
              <a:ext uri="{FF2B5EF4-FFF2-40B4-BE49-F238E27FC236}">
                <a16:creationId xmlns:a16="http://schemas.microsoft.com/office/drawing/2014/main" id="{98F56B36-DAD8-E4DF-CA7D-9A00F0C6B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24" y="1027906"/>
            <a:ext cx="4546271" cy="49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4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01B1-C2B9-6F81-902A-D116554C0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45" y="21764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11111"/>
                </a:solidFill>
                <a:latin typeface="-apple-system"/>
              </a:rPr>
              <a:t>Thank you and good luck !</a:t>
            </a:r>
          </a:p>
        </p:txBody>
      </p:sp>
      <p:pic>
        <p:nvPicPr>
          <p:cNvPr id="6146" name="Picture 2" descr="Congratulations Messages For Doctorate or PHD Degree">
            <a:extLst>
              <a:ext uri="{FF2B5EF4-FFF2-40B4-BE49-F238E27FC236}">
                <a16:creationId xmlns:a16="http://schemas.microsoft.com/office/drawing/2014/main" id="{D65A44DC-42EE-87A8-B2B3-6B917F5123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16" y="1237471"/>
            <a:ext cx="6756605" cy="54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1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6724-7618-1B7F-89E6-CBCBB55D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  <a:t>Upcoming Activities for Autumn </a:t>
            </a:r>
            <a:b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B322E-17FE-6C15-1772-58D831254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7271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Exciting Activities This Year</a:t>
            </a:r>
          </a:p>
          <a:p>
            <a:pPr marL="742950" lvl="1" indent="-285750"/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Trip to Seven Sisters</a:t>
            </a:r>
          </a:p>
          <a:p>
            <a:pPr marL="742950" lvl="1" indent="-285750"/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Pub social meetings</a:t>
            </a:r>
          </a:p>
          <a:p>
            <a:pPr marL="742950" lvl="1" indent="-285750"/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Monthly coffee meetings</a:t>
            </a:r>
          </a:p>
          <a:p>
            <a:pPr marL="742950" lvl="1" indent="-285750"/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Peer review symposium</a:t>
            </a:r>
          </a:p>
          <a:p>
            <a:pPr marL="742950" lvl="1" indent="-285750"/>
            <a:r>
              <a:rPr lang="en-US" sz="2800" b="1" i="1" dirty="0">
                <a:solidFill>
                  <a:srgbClr val="111111"/>
                </a:solidFill>
                <a:latin typeface="-apple-system"/>
              </a:rPr>
              <a:t>Supportive meetings and chats in PhD rooms</a:t>
            </a:r>
          </a:p>
          <a:p>
            <a:endParaRPr lang="en-US" dirty="0"/>
          </a:p>
        </p:txBody>
      </p:sp>
      <p:pic>
        <p:nvPicPr>
          <p:cNvPr id="2050" name="Picture 2" descr="Day Trip from London to Seven Sisters Country Park and Cliffs">
            <a:extLst>
              <a:ext uri="{FF2B5EF4-FFF2-40B4-BE49-F238E27FC236}">
                <a16:creationId xmlns:a16="http://schemas.microsoft.com/office/drawing/2014/main" id="{C3AA061A-03EA-224D-A124-25C39311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36" y="1210494"/>
            <a:ext cx="4225904" cy="52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4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65A8-0DF5-09C7-2845-DA878C30E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380" y="217795"/>
            <a:ext cx="9144000" cy="2387600"/>
          </a:xfrm>
        </p:spPr>
        <p:txBody>
          <a:bodyPr/>
          <a:lstStyle/>
          <a:p>
            <a: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  <a:t>Join Us!</a:t>
            </a:r>
            <a:b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82743-1F3D-4958-31D2-707EAF136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240" y="1799303"/>
            <a:ext cx="6007508" cy="3458497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111111"/>
                </a:solidFill>
                <a:effectLst/>
                <a:latin typeface="-apple-system"/>
              </a:rPr>
              <a:t>Become a part of our vibrant community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111111"/>
                </a:solidFill>
                <a:effectLst/>
                <a:latin typeface="-apple-system"/>
              </a:rPr>
              <a:t>Enhance your academic and personal growth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111111"/>
                </a:solidFill>
                <a:effectLst/>
                <a:latin typeface="-apple-system"/>
              </a:rPr>
              <a:t>Make lasting memories and connections</a:t>
            </a:r>
          </a:p>
          <a:p>
            <a:endParaRPr lang="en-US" dirty="0"/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9A55D4EF-BFFC-E493-A4CA-798DC2F9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67" y="408037"/>
            <a:ext cx="4149212" cy="55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16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</TotalTime>
  <Words>123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-apple-system</vt:lpstr>
      <vt:lpstr>Arial</vt:lpstr>
      <vt:lpstr>Calibri</vt:lpstr>
      <vt:lpstr>Calibri Light</vt:lpstr>
      <vt:lpstr>Office 2013 - 2022 Theme</vt:lpstr>
      <vt:lpstr>Welcome to the GS Induction Event and University of Westminster  </vt:lpstr>
      <vt:lpstr>Importance of Our Society </vt:lpstr>
      <vt:lpstr>Networking and Connecting </vt:lpstr>
      <vt:lpstr>Thank you and good luck !</vt:lpstr>
      <vt:lpstr>Upcoming Activities for Autumn  </vt:lpstr>
      <vt:lpstr>Join Us!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Wisam</dc:creator>
  <cp:lastModifiedBy>Wisam</cp:lastModifiedBy>
  <cp:revision>2</cp:revision>
  <dcterms:created xsi:type="dcterms:W3CDTF">2024-09-19T12:36:07Z</dcterms:created>
  <dcterms:modified xsi:type="dcterms:W3CDTF">2024-09-19T12:58:56Z</dcterms:modified>
</cp:coreProperties>
</file>