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1" r:id="rId1"/>
  </p:sldMasterIdLst>
  <p:notesMasterIdLst>
    <p:notesMasterId r:id="rId21"/>
  </p:notesMasterIdLst>
  <p:sldIdLst>
    <p:sldId id="266" r:id="rId2"/>
    <p:sldId id="256" r:id="rId3"/>
    <p:sldId id="258" r:id="rId4"/>
    <p:sldId id="257" r:id="rId5"/>
    <p:sldId id="259" r:id="rId6"/>
    <p:sldId id="260" r:id="rId7"/>
    <p:sldId id="271" r:id="rId8"/>
    <p:sldId id="272" r:id="rId9"/>
    <p:sldId id="261" r:id="rId10"/>
    <p:sldId id="262" r:id="rId11"/>
    <p:sldId id="263" r:id="rId12"/>
    <p:sldId id="264" r:id="rId13"/>
    <p:sldId id="265" r:id="rId14"/>
    <p:sldId id="268" r:id="rId15"/>
    <p:sldId id="277" r:id="rId16"/>
    <p:sldId id="270" r:id="rId17"/>
    <p:sldId id="280" r:id="rId18"/>
    <p:sldId id="278" r:id="rId19"/>
    <p:sldId id="276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67023"/>
  </p:normalViewPr>
  <p:slideViewPr>
    <p:cSldViewPr snapToGrid="0">
      <p:cViewPr varScale="1">
        <p:scale>
          <a:sx n="73" d="100"/>
          <a:sy n="73" d="100"/>
        </p:scale>
        <p:origin x="90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10" Type="http://schemas.openxmlformats.org/officeDocument/2006/relationships/image" Target="../media/image27.svg"/><Relationship Id="rId4" Type="http://schemas.openxmlformats.org/officeDocument/2006/relationships/image" Target="../media/image21.svg"/><Relationship Id="rId9" Type="http://schemas.openxmlformats.org/officeDocument/2006/relationships/image" Target="../media/image26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svg"/><Relationship Id="rId1" Type="http://schemas.openxmlformats.org/officeDocument/2006/relationships/image" Target="../media/image30.png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33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10" Type="http://schemas.openxmlformats.org/officeDocument/2006/relationships/image" Target="../media/image27.svg"/><Relationship Id="rId4" Type="http://schemas.openxmlformats.org/officeDocument/2006/relationships/image" Target="../media/image21.svg"/><Relationship Id="rId9" Type="http://schemas.openxmlformats.org/officeDocument/2006/relationships/image" Target="../media/image26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svg"/><Relationship Id="rId1" Type="http://schemas.openxmlformats.org/officeDocument/2006/relationships/image" Target="../media/image30.png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3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F30B0C-8189-4C40-8FB9-FF693B9847F1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BF48686-D8E3-4CF8-8E47-30441A415046}">
      <dgm:prSet/>
      <dgm:spPr/>
      <dgm:t>
        <a:bodyPr/>
        <a:lstStyle/>
        <a:p>
          <a:r>
            <a:rPr lang="en-GB" dirty="0"/>
            <a:t>59 responses to the survey</a:t>
          </a:r>
          <a:endParaRPr lang="en-US" dirty="0"/>
        </a:p>
      </dgm:t>
    </dgm:pt>
    <dgm:pt modelId="{399219A6-A18A-4179-B8AD-412C4577FB86}" type="parTrans" cxnId="{03A68176-494E-42B5-AABF-2D7FCDBDE308}">
      <dgm:prSet/>
      <dgm:spPr/>
      <dgm:t>
        <a:bodyPr/>
        <a:lstStyle/>
        <a:p>
          <a:endParaRPr lang="en-US"/>
        </a:p>
      </dgm:t>
    </dgm:pt>
    <dgm:pt modelId="{EFA4CBBA-BE0B-4EE3-89A2-95164520EA0C}" type="sibTrans" cxnId="{03A68176-494E-42B5-AABF-2D7FCDBDE308}">
      <dgm:prSet/>
      <dgm:spPr/>
      <dgm:t>
        <a:bodyPr/>
        <a:lstStyle/>
        <a:p>
          <a:endParaRPr lang="en-US"/>
        </a:p>
      </dgm:t>
    </dgm:pt>
    <dgm:pt modelId="{D1724C96-3B1C-4B16-BD64-9B88B4F5611A}">
      <dgm:prSet/>
      <dgm:spPr/>
      <dgm:t>
        <a:bodyPr/>
        <a:lstStyle/>
        <a:p>
          <a:r>
            <a:rPr lang="en-GB" dirty="0"/>
            <a:t>International (Germany, Greece, Canada) – 3 responses </a:t>
          </a:r>
          <a:endParaRPr lang="en-US" dirty="0"/>
        </a:p>
      </dgm:t>
    </dgm:pt>
    <dgm:pt modelId="{EBEC1C00-6FA4-4C4E-BE0C-42E3BEC4E15B}" type="parTrans" cxnId="{0774AA58-031A-4904-9D89-58B144A7535E}">
      <dgm:prSet/>
      <dgm:spPr/>
      <dgm:t>
        <a:bodyPr/>
        <a:lstStyle/>
        <a:p>
          <a:endParaRPr lang="en-US"/>
        </a:p>
      </dgm:t>
    </dgm:pt>
    <dgm:pt modelId="{715B119A-5654-4A05-B11D-DA41DE4397CF}" type="sibTrans" cxnId="{0774AA58-031A-4904-9D89-58B144A7535E}">
      <dgm:prSet/>
      <dgm:spPr/>
      <dgm:t>
        <a:bodyPr/>
        <a:lstStyle/>
        <a:p>
          <a:endParaRPr lang="en-US"/>
        </a:p>
      </dgm:t>
    </dgm:pt>
    <dgm:pt modelId="{3C037729-5FBC-4F90-AD5E-599CCB71BE59}">
      <dgm:prSet/>
      <dgm:spPr/>
      <dgm:t>
        <a:bodyPr/>
        <a:lstStyle/>
        <a:p>
          <a:r>
            <a:rPr lang="en-GB"/>
            <a:t>England – 49 responses</a:t>
          </a:r>
          <a:endParaRPr lang="en-US"/>
        </a:p>
      </dgm:t>
    </dgm:pt>
    <dgm:pt modelId="{2E2B5184-A66D-4766-8334-E4F767A94403}" type="parTrans" cxnId="{8FB7259F-F6D3-45E3-8C29-58A848EBBDB9}">
      <dgm:prSet/>
      <dgm:spPr/>
      <dgm:t>
        <a:bodyPr/>
        <a:lstStyle/>
        <a:p>
          <a:endParaRPr lang="en-US"/>
        </a:p>
      </dgm:t>
    </dgm:pt>
    <dgm:pt modelId="{129F53CC-F5B1-4147-B17B-70380F2831AB}" type="sibTrans" cxnId="{8FB7259F-F6D3-45E3-8C29-58A848EBBDB9}">
      <dgm:prSet/>
      <dgm:spPr/>
      <dgm:t>
        <a:bodyPr/>
        <a:lstStyle/>
        <a:p>
          <a:endParaRPr lang="en-US"/>
        </a:p>
      </dgm:t>
    </dgm:pt>
    <dgm:pt modelId="{A3C53EE0-E8A7-493D-8719-77F765AA7C73}">
      <dgm:prSet/>
      <dgm:spPr/>
      <dgm:t>
        <a:bodyPr/>
        <a:lstStyle/>
        <a:p>
          <a:r>
            <a:rPr lang="en-GB"/>
            <a:t>Scotland – 7 responses</a:t>
          </a:r>
          <a:endParaRPr lang="en-US"/>
        </a:p>
      </dgm:t>
    </dgm:pt>
    <dgm:pt modelId="{41AA06CE-527D-4477-B1BA-42EB5710B0C4}" type="parTrans" cxnId="{132E13C4-5065-4790-800B-9FCD029B2345}">
      <dgm:prSet/>
      <dgm:spPr/>
      <dgm:t>
        <a:bodyPr/>
        <a:lstStyle/>
        <a:p>
          <a:endParaRPr lang="en-US"/>
        </a:p>
      </dgm:t>
    </dgm:pt>
    <dgm:pt modelId="{309C1EA0-7692-44A2-9D93-11CE4E084857}" type="sibTrans" cxnId="{132E13C4-5065-4790-800B-9FCD029B2345}">
      <dgm:prSet/>
      <dgm:spPr/>
      <dgm:t>
        <a:bodyPr/>
        <a:lstStyle/>
        <a:p>
          <a:endParaRPr lang="en-US"/>
        </a:p>
      </dgm:t>
    </dgm:pt>
    <dgm:pt modelId="{2DF9AF03-13DC-46ED-9435-56B943148ABE}">
      <dgm:prSet/>
      <dgm:spPr/>
      <dgm:t>
        <a:bodyPr/>
        <a:lstStyle/>
        <a:p>
          <a:r>
            <a:rPr lang="en-GB" dirty="0"/>
            <a:t>Independent practitioners – 5 responses (1 Canada and 1 Greece)</a:t>
          </a:r>
          <a:endParaRPr lang="en-US" dirty="0"/>
        </a:p>
      </dgm:t>
    </dgm:pt>
    <dgm:pt modelId="{73387B0B-CADB-4FDE-87E9-BBE2D2E46440}" type="parTrans" cxnId="{1D1A82A1-E40F-4983-88DA-3C9C937276E8}">
      <dgm:prSet/>
      <dgm:spPr/>
      <dgm:t>
        <a:bodyPr/>
        <a:lstStyle/>
        <a:p>
          <a:endParaRPr lang="en-US"/>
        </a:p>
      </dgm:t>
    </dgm:pt>
    <dgm:pt modelId="{78F1BE00-F878-4DB2-8BBE-A65324607324}" type="sibTrans" cxnId="{1D1A82A1-E40F-4983-88DA-3C9C937276E8}">
      <dgm:prSet/>
      <dgm:spPr/>
      <dgm:t>
        <a:bodyPr/>
        <a:lstStyle/>
        <a:p>
          <a:endParaRPr lang="en-US"/>
        </a:p>
      </dgm:t>
    </dgm:pt>
    <dgm:pt modelId="{85422179-32C3-4864-B479-EEB26738BE89}">
      <dgm:prSet/>
      <dgm:spPr/>
      <dgm:t>
        <a:bodyPr/>
        <a:lstStyle/>
        <a:p>
          <a:r>
            <a:rPr lang="en-GB" dirty="0"/>
            <a:t>Researcher within an organisation – 1 responses</a:t>
          </a:r>
          <a:endParaRPr lang="en-US" dirty="0"/>
        </a:p>
      </dgm:t>
    </dgm:pt>
    <dgm:pt modelId="{9A79F91D-C4FE-4FBA-BDE5-00695E52BD62}" type="parTrans" cxnId="{9840464E-4561-4B9D-A0B5-4086272D1351}">
      <dgm:prSet/>
      <dgm:spPr/>
      <dgm:t>
        <a:bodyPr/>
        <a:lstStyle/>
        <a:p>
          <a:endParaRPr lang="en-US"/>
        </a:p>
      </dgm:t>
    </dgm:pt>
    <dgm:pt modelId="{B0791BA7-D142-4947-95CC-3B729C9EFC21}" type="sibTrans" cxnId="{9840464E-4561-4B9D-A0B5-4086272D1351}">
      <dgm:prSet/>
      <dgm:spPr/>
      <dgm:t>
        <a:bodyPr/>
        <a:lstStyle/>
        <a:p>
          <a:endParaRPr lang="en-US"/>
        </a:p>
      </dgm:t>
    </dgm:pt>
    <dgm:pt modelId="{798DB5E3-69E6-4838-A29B-F6FCF69C2A0F}">
      <dgm:prSet/>
      <dgm:spPr/>
      <dgm:t>
        <a:bodyPr/>
        <a:lstStyle/>
        <a:p>
          <a:r>
            <a:rPr lang="en-GB" dirty="0"/>
            <a:t>Other – 2 responses</a:t>
          </a:r>
          <a:endParaRPr lang="en-US" dirty="0"/>
        </a:p>
      </dgm:t>
    </dgm:pt>
    <dgm:pt modelId="{F90887D2-FBB4-4322-BD01-099D27F15CF6}" type="parTrans" cxnId="{66F4795A-5855-466D-8BA8-4C037EFDB491}">
      <dgm:prSet/>
      <dgm:spPr/>
      <dgm:t>
        <a:bodyPr/>
        <a:lstStyle/>
        <a:p>
          <a:endParaRPr lang="en-US"/>
        </a:p>
      </dgm:t>
    </dgm:pt>
    <dgm:pt modelId="{BCFB0310-0CB8-4716-A721-7909D05C820B}" type="sibTrans" cxnId="{66F4795A-5855-466D-8BA8-4C037EFDB491}">
      <dgm:prSet/>
      <dgm:spPr/>
      <dgm:t>
        <a:bodyPr/>
        <a:lstStyle/>
        <a:p>
          <a:endParaRPr lang="en-US"/>
        </a:p>
      </dgm:t>
    </dgm:pt>
    <dgm:pt modelId="{8099C220-A243-49AB-9794-975A3887BFD6}">
      <dgm:prSet/>
      <dgm:spPr/>
      <dgm:t>
        <a:bodyPr/>
        <a:lstStyle/>
        <a:p>
          <a:r>
            <a:rPr lang="en-GB" dirty="0"/>
            <a:t>Researcher within a University – 0 responses</a:t>
          </a:r>
          <a:endParaRPr lang="en-US" dirty="0"/>
        </a:p>
      </dgm:t>
    </dgm:pt>
    <dgm:pt modelId="{EF6C4BD3-3C7B-4CBA-A848-CE775A9C4C9D}" type="parTrans" cxnId="{47742EEA-9CA4-4DC8-AC29-E11DCA71E9A6}">
      <dgm:prSet/>
      <dgm:spPr/>
      <dgm:t>
        <a:bodyPr/>
        <a:lstStyle/>
        <a:p>
          <a:endParaRPr lang="en-US"/>
        </a:p>
      </dgm:t>
    </dgm:pt>
    <dgm:pt modelId="{E2D87E4F-C2C6-4BBE-B006-A688F9AAED20}" type="sibTrans" cxnId="{47742EEA-9CA4-4DC8-AC29-E11DCA71E9A6}">
      <dgm:prSet/>
      <dgm:spPr/>
      <dgm:t>
        <a:bodyPr/>
        <a:lstStyle/>
        <a:p>
          <a:endParaRPr lang="en-US"/>
        </a:p>
      </dgm:t>
    </dgm:pt>
    <dgm:pt modelId="{59E99E7E-6282-4E63-905A-54F2F1D6D2AA}" type="pres">
      <dgm:prSet presAssocID="{95F30B0C-8189-4C40-8FB9-FF693B9847F1}" presName="linear" presStyleCnt="0">
        <dgm:presLayoutVars>
          <dgm:animLvl val="lvl"/>
          <dgm:resizeHandles val="exact"/>
        </dgm:presLayoutVars>
      </dgm:prSet>
      <dgm:spPr/>
    </dgm:pt>
    <dgm:pt modelId="{52C40CAD-0FF9-4AE1-8EE9-8E057F13491A}" type="pres">
      <dgm:prSet presAssocID="{1BF48686-D8E3-4CF8-8E47-30441A415046}" presName="parentText" presStyleLbl="node1" presStyleIdx="0" presStyleCnt="8">
        <dgm:presLayoutVars>
          <dgm:chMax val="0"/>
          <dgm:bulletEnabled val="1"/>
        </dgm:presLayoutVars>
      </dgm:prSet>
      <dgm:spPr/>
    </dgm:pt>
    <dgm:pt modelId="{75A9A79C-FD67-4230-A9A5-DA2C34D0129C}" type="pres">
      <dgm:prSet presAssocID="{EFA4CBBA-BE0B-4EE3-89A2-95164520EA0C}" presName="spacer" presStyleCnt="0"/>
      <dgm:spPr/>
    </dgm:pt>
    <dgm:pt modelId="{901C94EF-8049-446C-832F-9C65F6128A53}" type="pres">
      <dgm:prSet presAssocID="{D1724C96-3B1C-4B16-BD64-9B88B4F5611A}" presName="parentText" presStyleLbl="node1" presStyleIdx="1" presStyleCnt="8">
        <dgm:presLayoutVars>
          <dgm:chMax val="0"/>
          <dgm:bulletEnabled val="1"/>
        </dgm:presLayoutVars>
      </dgm:prSet>
      <dgm:spPr/>
    </dgm:pt>
    <dgm:pt modelId="{39137081-869C-411A-8369-0F52759E0E9B}" type="pres">
      <dgm:prSet presAssocID="{715B119A-5654-4A05-B11D-DA41DE4397CF}" presName="spacer" presStyleCnt="0"/>
      <dgm:spPr/>
    </dgm:pt>
    <dgm:pt modelId="{129F2D92-227F-4AC8-9943-0EB0DCDB7032}" type="pres">
      <dgm:prSet presAssocID="{3C037729-5FBC-4F90-AD5E-599CCB71BE59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49FC660E-2E19-4F33-AF96-33104C84030B}" type="pres">
      <dgm:prSet presAssocID="{129F53CC-F5B1-4147-B17B-70380F2831AB}" presName="spacer" presStyleCnt="0"/>
      <dgm:spPr/>
    </dgm:pt>
    <dgm:pt modelId="{4B4FAF08-8C00-4990-9A49-26A72DAD870B}" type="pres">
      <dgm:prSet presAssocID="{A3C53EE0-E8A7-493D-8719-77F765AA7C73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52CBE331-6137-43E1-B09B-8CFE1F1FD25D}" type="pres">
      <dgm:prSet presAssocID="{309C1EA0-7692-44A2-9D93-11CE4E084857}" presName="spacer" presStyleCnt="0"/>
      <dgm:spPr/>
    </dgm:pt>
    <dgm:pt modelId="{0FBF2F88-4027-487F-B711-BC10BF784AF2}" type="pres">
      <dgm:prSet presAssocID="{2DF9AF03-13DC-46ED-9435-56B943148ABE}" presName="parentText" presStyleLbl="node1" presStyleIdx="4" presStyleCnt="8">
        <dgm:presLayoutVars>
          <dgm:chMax val="0"/>
          <dgm:bulletEnabled val="1"/>
        </dgm:presLayoutVars>
      </dgm:prSet>
      <dgm:spPr/>
    </dgm:pt>
    <dgm:pt modelId="{4C9F902F-A665-44A8-8F19-E7C367015826}" type="pres">
      <dgm:prSet presAssocID="{78F1BE00-F878-4DB2-8BBE-A65324607324}" presName="spacer" presStyleCnt="0"/>
      <dgm:spPr/>
    </dgm:pt>
    <dgm:pt modelId="{37614693-2971-4257-A801-2DDC41959D92}" type="pres">
      <dgm:prSet presAssocID="{85422179-32C3-4864-B479-EEB26738BE89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053E0663-4812-40E9-93E3-60AAE4164FE7}" type="pres">
      <dgm:prSet presAssocID="{B0791BA7-D142-4947-95CC-3B729C9EFC21}" presName="spacer" presStyleCnt="0"/>
      <dgm:spPr/>
    </dgm:pt>
    <dgm:pt modelId="{721D486F-905C-425B-8425-CD3CC3B6EE93}" type="pres">
      <dgm:prSet presAssocID="{798DB5E3-69E6-4838-A29B-F6FCF69C2A0F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06EFFBFD-20BC-40FD-B0EA-E54374846285}" type="pres">
      <dgm:prSet presAssocID="{BCFB0310-0CB8-4716-A721-7909D05C820B}" presName="spacer" presStyleCnt="0"/>
      <dgm:spPr/>
    </dgm:pt>
    <dgm:pt modelId="{2184B33A-30B6-4357-AB16-749FF735468D}" type="pres">
      <dgm:prSet presAssocID="{8099C220-A243-49AB-9794-975A3887BFD6}" presName="parentText" presStyleLbl="node1" presStyleIdx="7" presStyleCnt="8">
        <dgm:presLayoutVars>
          <dgm:chMax val="0"/>
          <dgm:bulletEnabled val="1"/>
        </dgm:presLayoutVars>
      </dgm:prSet>
      <dgm:spPr/>
    </dgm:pt>
  </dgm:ptLst>
  <dgm:cxnLst>
    <dgm:cxn modelId="{A2D9750D-88DA-4173-9BC6-FF94313DF9FA}" type="presOf" srcId="{A3C53EE0-E8A7-493D-8719-77F765AA7C73}" destId="{4B4FAF08-8C00-4990-9A49-26A72DAD870B}" srcOrd="0" destOrd="0" presId="urn:microsoft.com/office/officeart/2005/8/layout/vList2"/>
    <dgm:cxn modelId="{C306C744-984C-4B75-B114-4D197908265E}" type="presOf" srcId="{85422179-32C3-4864-B479-EEB26738BE89}" destId="{37614693-2971-4257-A801-2DDC41959D92}" srcOrd="0" destOrd="0" presId="urn:microsoft.com/office/officeart/2005/8/layout/vList2"/>
    <dgm:cxn modelId="{9840464E-4561-4B9D-A0B5-4086272D1351}" srcId="{95F30B0C-8189-4C40-8FB9-FF693B9847F1}" destId="{85422179-32C3-4864-B479-EEB26738BE89}" srcOrd="5" destOrd="0" parTransId="{9A79F91D-C4FE-4FBA-BDE5-00695E52BD62}" sibTransId="{B0791BA7-D142-4947-95CC-3B729C9EFC21}"/>
    <dgm:cxn modelId="{41554F52-B2B6-4079-8AEB-89B4B4611E6B}" type="presOf" srcId="{95F30B0C-8189-4C40-8FB9-FF693B9847F1}" destId="{59E99E7E-6282-4E63-905A-54F2F1D6D2AA}" srcOrd="0" destOrd="0" presId="urn:microsoft.com/office/officeart/2005/8/layout/vList2"/>
    <dgm:cxn modelId="{E7426352-9E65-4C60-AE73-FD851CA07D1B}" type="presOf" srcId="{3C037729-5FBC-4F90-AD5E-599CCB71BE59}" destId="{129F2D92-227F-4AC8-9943-0EB0DCDB7032}" srcOrd="0" destOrd="0" presId="urn:microsoft.com/office/officeart/2005/8/layout/vList2"/>
    <dgm:cxn modelId="{0774AA58-031A-4904-9D89-58B144A7535E}" srcId="{95F30B0C-8189-4C40-8FB9-FF693B9847F1}" destId="{D1724C96-3B1C-4B16-BD64-9B88B4F5611A}" srcOrd="1" destOrd="0" parTransId="{EBEC1C00-6FA4-4C4E-BE0C-42E3BEC4E15B}" sibTransId="{715B119A-5654-4A05-B11D-DA41DE4397CF}"/>
    <dgm:cxn modelId="{66F4795A-5855-466D-8BA8-4C037EFDB491}" srcId="{95F30B0C-8189-4C40-8FB9-FF693B9847F1}" destId="{798DB5E3-69E6-4838-A29B-F6FCF69C2A0F}" srcOrd="6" destOrd="0" parTransId="{F90887D2-FBB4-4322-BD01-099D27F15CF6}" sibTransId="{BCFB0310-0CB8-4716-A721-7909D05C820B}"/>
    <dgm:cxn modelId="{485D056E-20A7-47F6-8A33-DBD817F67818}" type="presOf" srcId="{8099C220-A243-49AB-9794-975A3887BFD6}" destId="{2184B33A-30B6-4357-AB16-749FF735468D}" srcOrd="0" destOrd="0" presId="urn:microsoft.com/office/officeart/2005/8/layout/vList2"/>
    <dgm:cxn modelId="{5BD73A76-D97D-4956-B368-4B2E6408D8E5}" type="presOf" srcId="{1BF48686-D8E3-4CF8-8E47-30441A415046}" destId="{52C40CAD-0FF9-4AE1-8EE9-8E057F13491A}" srcOrd="0" destOrd="0" presId="urn:microsoft.com/office/officeart/2005/8/layout/vList2"/>
    <dgm:cxn modelId="{03A68176-494E-42B5-AABF-2D7FCDBDE308}" srcId="{95F30B0C-8189-4C40-8FB9-FF693B9847F1}" destId="{1BF48686-D8E3-4CF8-8E47-30441A415046}" srcOrd="0" destOrd="0" parTransId="{399219A6-A18A-4179-B8AD-412C4577FB86}" sibTransId="{EFA4CBBA-BE0B-4EE3-89A2-95164520EA0C}"/>
    <dgm:cxn modelId="{8FB7259F-F6D3-45E3-8C29-58A848EBBDB9}" srcId="{95F30B0C-8189-4C40-8FB9-FF693B9847F1}" destId="{3C037729-5FBC-4F90-AD5E-599CCB71BE59}" srcOrd="2" destOrd="0" parTransId="{2E2B5184-A66D-4766-8334-E4F767A94403}" sibTransId="{129F53CC-F5B1-4147-B17B-70380F2831AB}"/>
    <dgm:cxn modelId="{1D1A82A1-E40F-4983-88DA-3C9C937276E8}" srcId="{95F30B0C-8189-4C40-8FB9-FF693B9847F1}" destId="{2DF9AF03-13DC-46ED-9435-56B943148ABE}" srcOrd="4" destOrd="0" parTransId="{73387B0B-CADB-4FDE-87E9-BBE2D2E46440}" sibTransId="{78F1BE00-F878-4DB2-8BBE-A65324607324}"/>
    <dgm:cxn modelId="{AF4FD3B8-3E30-4CC8-A42B-AD5359C25C76}" type="presOf" srcId="{D1724C96-3B1C-4B16-BD64-9B88B4F5611A}" destId="{901C94EF-8049-446C-832F-9C65F6128A53}" srcOrd="0" destOrd="0" presId="urn:microsoft.com/office/officeart/2005/8/layout/vList2"/>
    <dgm:cxn modelId="{132E13C4-5065-4790-800B-9FCD029B2345}" srcId="{95F30B0C-8189-4C40-8FB9-FF693B9847F1}" destId="{A3C53EE0-E8A7-493D-8719-77F765AA7C73}" srcOrd="3" destOrd="0" parTransId="{41AA06CE-527D-4477-B1BA-42EB5710B0C4}" sibTransId="{309C1EA0-7692-44A2-9D93-11CE4E084857}"/>
    <dgm:cxn modelId="{47742EEA-9CA4-4DC8-AC29-E11DCA71E9A6}" srcId="{95F30B0C-8189-4C40-8FB9-FF693B9847F1}" destId="{8099C220-A243-49AB-9794-975A3887BFD6}" srcOrd="7" destOrd="0" parTransId="{EF6C4BD3-3C7B-4CBA-A848-CE775A9C4C9D}" sibTransId="{E2D87E4F-C2C6-4BBE-B006-A688F9AAED20}"/>
    <dgm:cxn modelId="{D35D69F8-03C5-4492-879B-E7A7828A5BDB}" type="presOf" srcId="{2DF9AF03-13DC-46ED-9435-56B943148ABE}" destId="{0FBF2F88-4027-487F-B711-BC10BF784AF2}" srcOrd="0" destOrd="0" presId="urn:microsoft.com/office/officeart/2005/8/layout/vList2"/>
    <dgm:cxn modelId="{0FA56DFC-FC53-48DF-BF28-4C4D34D4EB62}" type="presOf" srcId="{798DB5E3-69E6-4838-A29B-F6FCF69C2A0F}" destId="{721D486F-905C-425B-8425-CD3CC3B6EE93}" srcOrd="0" destOrd="0" presId="urn:microsoft.com/office/officeart/2005/8/layout/vList2"/>
    <dgm:cxn modelId="{5A689547-0458-4AB3-8FDD-7045725D84C9}" type="presParOf" srcId="{59E99E7E-6282-4E63-905A-54F2F1D6D2AA}" destId="{52C40CAD-0FF9-4AE1-8EE9-8E057F13491A}" srcOrd="0" destOrd="0" presId="urn:microsoft.com/office/officeart/2005/8/layout/vList2"/>
    <dgm:cxn modelId="{D3300134-086D-4438-ABB1-59CAA1A414A6}" type="presParOf" srcId="{59E99E7E-6282-4E63-905A-54F2F1D6D2AA}" destId="{75A9A79C-FD67-4230-A9A5-DA2C34D0129C}" srcOrd="1" destOrd="0" presId="urn:microsoft.com/office/officeart/2005/8/layout/vList2"/>
    <dgm:cxn modelId="{306A7B56-709B-43DB-88F8-7E5154DDFE46}" type="presParOf" srcId="{59E99E7E-6282-4E63-905A-54F2F1D6D2AA}" destId="{901C94EF-8049-446C-832F-9C65F6128A53}" srcOrd="2" destOrd="0" presId="urn:microsoft.com/office/officeart/2005/8/layout/vList2"/>
    <dgm:cxn modelId="{4B01BBEE-7F71-4D70-BDB1-51696FDD4F70}" type="presParOf" srcId="{59E99E7E-6282-4E63-905A-54F2F1D6D2AA}" destId="{39137081-869C-411A-8369-0F52759E0E9B}" srcOrd="3" destOrd="0" presId="urn:microsoft.com/office/officeart/2005/8/layout/vList2"/>
    <dgm:cxn modelId="{AA9D545F-0337-4323-8CF8-427D2861CC06}" type="presParOf" srcId="{59E99E7E-6282-4E63-905A-54F2F1D6D2AA}" destId="{129F2D92-227F-4AC8-9943-0EB0DCDB7032}" srcOrd="4" destOrd="0" presId="urn:microsoft.com/office/officeart/2005/8/layout/vList2"/>
    <dgm:cxn modelId="{D8C2512F-EE65-438D-A1E7-8164716A2F95}" type="presParOf" srcId="{59E99E7E-6282-4E63-905A-54F2F1D6D2AA}" destId="{49FC660E-2E19-4F33-AF96-33104C84030B}" srcOrd="5" destOrd="0" presId="urn:microsoft.com/office/officeart/2005/8/layout/vList2"/>
    <dgm:cxn modelId="{D712371D-D242-442B-859F-BFD94222F267}" type="presParOf" srcId="{59E99E7E-6282-4E63-905A-54F2F1D6D2AA}" destId="{4B4FAF08-8C00-4990-9A49-26A72DAD870B}" srcOrd="6" destOrd="0" presId="urn:microsoft.com/office/officeart/2005/8/layout/vList2"/>
    <dgm:cxn modelId="{99E02A53-0631-4E3D-BAB5-9EF8240E7A1F}" type="presParOf" srcId="{59E99E7E-6282-4E63-905A-54F2F1D6D2AA}" destId="{52CBE331-6137-43E1-B09B-8CFE1F1FD25D}" srcOrd="7" destOrd="0" presId="urn:microsoft.com/office/officeart/2005/8/layout/vList2"/>
    <dgm:cxn modelId="{BC0C95C5-102E-48B4-AF09-5A6ACD2C209B}" type="presParOf" srcId="{59E99E7E-6282-4E63-905A-54F2F1D6D2AA}" destId="{0FBF2F88-4027-487F-B711-BC10BF784AF2}" srcOrd="8" destOrd="0" presId="urn:microsoft.com/office/officeart/2005/8/layout/vList2"/>
    <dgm:cxn modelId="{78CED182-C406-45DC-8F5E-04A5D30DDDC5}" type="presParOf" srcId="{59E99E7E-6282-4E63-905A-54F2F1D6D2AA}" destId="{4C9F902F-A665-44A8-8F19-E7C367015826}" srcOrd="9" destOrd="0" presId="urn:microsoft.com/office/officeart/2005/8/layout/vList2"/>
    <dgm:cxn modelId="{360CED79-2AA4-4EFA-85E2-29DCA682145E}" type="presParOf" srcId="{59E99E7E-6282-4E63-905A-54F2F1D6D2AA}" destId="{37614693-2971-4257-A801-2DDC41959D92}" srcOrd="10" destOrd="0" presId="urn:microsoft.com/office/officeart/2005/8/layout/vList2"/>
    <dgm:cxn modelId="{4B2E457E-A499-4D93-9BB3-D45849876124}" type="presParOf" srcId="{59E99E7E-6282-4E63-905A-54F2F1D6D2AA}" destId="{053E0663-4812-40E9-93E3-60AAE4164FE7}" srcOrd="11" destOrd="0" presId="urn:microsoft.com/office/officeart/2005/8/layout/vList2"/>
    <dgm:cxn modelId="{82FFEA12-AB87-4900-9B62-DF54CF742E65}" type="presParOf" srcId="{59E99E7E-6282-4E63-905A-54F2F1D6D2AA}" destId="{721D486F-905C-425B-8425-CD3CC3B6EE93}" srcOrd="12" destOrd="0" presId="urn:microsoft.com/office/officeart/2005/8/layout/vList2"/>
    <dgm:cxn modelId="{EA434435-B3B9-4CA9-BEA0-467A39AF93F3}" type="presParOf" srcId="{59E99E7E-6282-4E63-905A-54F2F1D6D2AA}" destId="{06EFFBFD-20BC-40FD-B0EA-E54374846285}" srcOrd="13" destOrd="0" presId="urn:microsoft.com/office/officeart/2005/8/layout/vList2"/>
    <dgm:cxn modelId="{6B2B8A39-E0FA-4053-8A11-6105FFFBD44A}" type="presParOf" srcId="{59E99E7E-6282-4E63-905A-54F2F1D6D2AA}" destId="{2184B33A-30B6-4357-AB16-749FF735468D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B2C0F75-D9F7-4150-A195-94831E636F98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6A0B911E-0562-4116-A80C-4889DE7A3141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Culture</a:t>
          </a:r>
        </a:p>
      </dgm:t>
    </dgm:pt>
    <dgm:pt modelId="{114D54BD-0E16-4CFD-8A1B-12C6496D49FA}" type="parTrans" cxnId="{5789AD13-3BEA-4DD2-BC94-D5885AE404A8}">
      <dgm:prSet/>
      <dgm:spPr/>
      <dgm:t>
        <a:bodyPr/>
        <a:lstStyle/>
        <a:p>
          <a:endParaRPr lang="en-US"/>
        </a:p>
      </dgm:t>
    </dgm:pt>
    <dgm:pt modelId="{29B91BEA-2C18-4D39-B759-E3B05E7B3073}" type="sibTrans" cxnId="{5789AD13-3BEA-4DD2-BC94-D5885AE404A8}">
      <dgm:prSet/>
      <dgm:spPr/>
      <dgm:t>
        <a:bodyPr/>
        <a:lstStyle/>
        <a:p>
          <a:endParaRPr lang="en-US"/>
        </a:p>
      </dgm:t>
    </dgm:pt>
    <dgm:pt modelId="{F3E51B0C-CAD8-4676-B3F1-5900FE234CED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Infrastructure/</a:t>
          </a:r>
        </a:p>
        <a:p>
          <a:pPr>
            <a:lnSpc>
              <a:spcPct val="100000"/>
            </a:lnSpc>
            <a:defRPr cap="all"/>
          </a:pPr>
          <a:r>
            <a:rPr lang="en-US"/>
            <a:t>technology</a:t>
          </a:r>
          <a:endParaRPr lang="en-US" dirty="0"/>
        </a:p>
      </dgm:t>
    </dgm:pt>
    <dgm:pt modelId="{CCDCEA8A-15F8-4559-8008-FC2B29468AE9}" type="parTrans" cxnId="{C415B6A8-1911-403F-A0BA-A4538A1B94E6}">
      <dgm:prSet/>
      <dgm:spPr/>
      <dgm:t>
        <a:bodyPr/>
        <a:lstStyle/>
        <a:p>
          <a:endParaRPr lang="en-US"/>
        </a:p>
      </dgm:t>
    </dgm:pt>
    <dgm:pt modelId="{43336635-0529-4D7B-BB5D-B41CA83C589A}" type="sibTrans" cxnId="{C415B6A8-1911-403F-A0BA-A4538A1B94E6}">
      <dgm:prSet/>
      <dgm:spPr/>
      <dgm:t>
        <a:bodyPr/>
        <a:lstStyle/>
        <a:p>
          <a:endParaRPr lang="en-US"/>
        </a:p>
      </dgm:t>
    </dgm:pt>
    <dgm:pt modelId="{D3D2E1CE-2D5D-42CC-B318-FC2D8E82E4BC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Expertise/skills </a:t>
          </a:r>
          <a:endParaRPr lang="en-US" dirty="0"/>
        </a:p>
      </dgm:t>
    </dgm:pt>
    <dgm:pt modelId="{5E7F9263-90BE-4E76-BB56-D0703420B362}" type="parTrans" cxnId="{E029C378-4CE2-4EC2-A041-4D0D71613A9F}">
      <dgm:prSet/>
      <dgm:spPr/>
      <dgm:t>
        <a:bodyPr/>
        <a:lstStyle/>
        <a:p>
          <a:endParaRPr lang="en-US"/>
        </a:p>
      </dgm:t>
    </dgm:pt>
    <dgm:pt modelId="{A5410081-82D9-4EE3-A9C2-22F64F7D02B3}" type="sibTrans" cxnId="{E029C378-4CE2-4EC2-A041-4D0D71613A9F}">
      <dgm:prSet/>
      <dgm:spPr/>
      <dgm:t>
        <a:bodyPr/>
        <a:lstStyle/>
        <a:p>
          <a:endParaRPr lang="en-US"/>
        </a:p>
      </dgm:t>
    </dgm:pt>
    <dgm:pt modelId="{EE61BCC1-3376-4AEB-B2B4-BAB6F09FEDAE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Complexity/time </a:t>
          </a:r>
        </a:p>
      </dgm:t>
    </dgm:pt>
    <dgm:pt modelId="{B6A6999B-7633-44EC-A199-ADEDD3634C4D}" type="parTrans" cxnId="{B0D913C2-E65B-4D3E-BCF8-71DBC31F97AF}">
      <dgm:prSet/>
      <dgm:spPr/>
      <dgm:t>
        <a:bodyPr/>
        <a:lstStyle/>
        <a:p>
          <a:endParaRPr lang="en-US"/>
        </a:p>
      </dgm:t>
    </dgm:pt>
    <dgm:pt modelId="{0B0546D6-DB55-4489-8B9E-B3149750479B}" type="sibTrans" cxnId="{B0D913C2-E65B-4D3E-BCF8-71DBC31F97AF}">
      <dgm:prSet/>
      <dgm:spPr/>
      <dgm:t>
        <a:bodyPr/>
        <a:lstStyle/>
        <a:p>
          <a:endParaRPr lang="en-US"/>
        </a:p>
      </dgm:t>
    </dgm:pt>
    <dgm:pt modelId="{5E6E4C8A-2AAF-4080-8C29-7EAEF358E9AE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Intellectual Property</a:t>
          </a:r>
        </a:p>
      </dgm:t>
    </dgm:pt>
    <dgm:pt modelId="{C5BCD830-2791-4732-A44E-97F56526ED90}" type="parTrans" cxnId="{0CC6AA82-AAF2-414B-A292-8224ACCDBFA8}">
      <dgm:prSet/>
      <dgm:spPr/>
      <dgm:t>
        <a:bodyPr/>
        <a:lstStyle/>
        <a:p>
          <a:endParaRPr lang="en-US"/>
        </a:p>
      </dgm:t>
    </dgm:pt>
    <dgm:pt modelId="{B6D0A8EC-31BF-4B3C-9F3D-2D931144E179}" type="sibTrans" cxnId="{0CC6AA82-AAF2-414B-A292-8224ACCDBFA8}">
      <dgm:prSet/>
      <dgm:spPr/>
      <dgm:t>
        <a:bodyPr/>
        <a:lstStyle/>
        <a:p>
          <a:endParaRPr lang="en-US"/>
        </a:p>
      </dgm:t>
    </dgm:pt>
    <dgm:pt modelId="{8DF40B4D-D2E0-4DCB-A5CB-1AE2AE678975}" type="pres">
      <dgm:prSet presAssocID="{4B2C0F75-D9F7-4150-A195-94831E636F98}" presName="root" presStyleCnt="0">
        <dgm:presLayoutVars>
          <dgm:dir/>
          <dgm:resizeHandles val="exact"/>
        </dgm:presLayoutVars>
      </dgm:prSet>
      <dgm:spPr/>
    </dgm:pt>
    <dgm:pt modelId="{4CD178DD-5510-4CF2-B62D-FFF800ECBB11}" type="pres">
      <dgm:prSet presAssocID="{6A0B911E-0562-4116-A80C-4889DE7A3141}" presName="compNode" presStyleCnt="0"/>
      <dgm:spPr/>
    </dgm:pt>
    <dgm:pt modelId="{F72451AC-2A05-443F-BB98-AFB8C9269F30}" type="pres">
      <dgm:prSet presAssocID="{6A0B911E-0562-4116-A80C-4889DE7A3141}" presName="iconBgRect" presStyleLbl="bgShp" presStyleIdx="0" presStyleCnt="5"/>
      <dgm:spPr/>
    </dgm:pt>
    <dgm:pt modelId="{9C02F65A-BDD7-4358-8A6A-F1CC4CD912A7}" type="pres">
      <dgm:prSet presAssocID="{6A0B911E-0562-4116-A80C-4889DE7A3141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rama with solid fill"/>
        </a:ext>
      </dgm:extLst>
    </dgm:pt>
    <dgm:pt modelId="{81D99E8A-A828-4507-A8B7-2D36B946696A}" type="pres">
      <dgm:prSet presAssocID="{6A0B911E-0562-4116-A80C-4889DE7A3141}" presName="spaceRect" presStyleCnt="0"/>
      <dgm:spPr/>
    </dgm:pt>
    <dgm:pt modelId="{841711A7-B45D-4EAE-9C4F-823EBCB02F87}" type="pres">
      <dgm:prSet presAssocID="{6A0B911E-0562-4116-A80C-4889DE7A3141}" presName="textRect" presStyleLbl="revTx" presStyleIdx="0" presStyleCnt="5">
        <dgm:presLayoutVars>
          <dgm:chMax val="1"/>
          <dgm:chPref val="1"/>
        </dgm:presLayoutVars>
      </dgm:prSet>
      <dgm:spPr/>
    </dgm:pt>
    <dgm:pt modelId="{7DB508D8-9EAD-4DB2-BA99-9003442948BB}" type="pres">
      <dgm:prSet presAssocID="{29B91BEA-2C18-4D39-B759-E3B05E7B3073}" presName="sibTrans" presStyleCnt="0"/>
      <dgm:spPr/>
    </dgm:pt>
    <dgm:pt modelId="{60BC0779-BEE6-424C-A7E2-2580997299ED}" type="pres">
      <dgm:prSet presAssocID="{F3E51B0C-CAD8-4676-B3F1-5900FE234CED}" presName="compNode" presStyleCnt="0"/>
      <dgm:spPr/>
    </dgm:pt>
    <dgm:pt modelId="{A3DC8B5E-A053-48FF-AD64-DEE71D2496B1}" type="pres">
      <dgm:prSet presAssocID="{F3E51B0C-CAD8-4676-B3F1-5900FE234CED}" presName="iconBgRect" presStyleLbl="bgShp" presStyleIdx="1" presStyleCnt="5"/>
      <dgm:spPr/>
    </dgm:pt>
    <dgm:pt modelId="{4FBB0A33-757A-4498-B390-B9F6B9E58334}" type="pres">
      <dgm:prSet presAssocID="{F3E51B0C-CAD8-4676-B3F1-5900FE234CED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mputer"/>
        </a:ext>
      </dgm:extLst>
    </dgm:pt>
    <dgm:pt modelId="{36AA281A-44B0-4A69-973F-E12D4233D98C}" type="pres">
      <dgm:prSet presAssocID="{F3E51B0C-CAD8-4676-B3F1-5900FE234CED}" presName="spaceRect" presStyleCnt="0"/>
      <dgm:spPr/>
    </dgm:pt>
    <dgm:pt modelId="{4E83E4C6-44F3-4FAD-A685-6CD434792323}" type="pres">
      <dgm:prSet presAssocID="{F3E51B0C-CAD8-4676-B3F1-5900FE234CED}" presName="textRect" presStyleLbl="revTx" presStyleIdx="1" presStyleCnt="5">
        <dgm:presLayoutVars>
          <dgm:chMax val="1"/>
          <dgm:chPref val="1"/>
        </dgm:presLayoutVars>
      </dgm:prSet>
      <dgm:spPr/>
    </dgm:pt>
    <dgm:pt modelId="{CB3AA832-8CC4-4463-93B4-680B828088C7}" type="pres">
      <dgm:prSet presAssocID="{43336635-0529-4D7B-BB5D-B41CA83C589A}" presName="sibTrans" presStyleCnt="0"/>
      <dgm:spPr/>
    </dgm:pt>
    <dgm:pt modelId="{5EC4BE85-1022-4387-84D5-966B6A62ADFE}" type="pres">
      <dgm:prSet presAssocID="{D3D2E1CE-2D5D-42CC-B318-FC2D8E82E4BC}" presName="compNode" presStyleCnt="0"/>
      <dgm:spPr/>
    </dgm:pt>
    <dgm:pt modelId="{65514582-107A-4413-ADB9-BC2DBCEA8CBC}" type="pres">
      <dgm:prSet presAssocID="{D3D2E1CE-2D5D-42CC-B318-FC2D8E82E4BC}" presName="iconBgRect" presStyleLbl="bgShp" presStyleIdx="2" presStyleCnt="5"/>
      <dgm:spPr/>
    </dgm:pt>
    <dgm:pt modelId="{864E7D73-151F-42A0-9B9A-2B8D96F485C6}" type="pres">
      <dgm:prSet presAssocID="{D3D2E1CE-2D5D-42CC-B318-FC2D8E82E4BC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aduation Cap"/>
        </a:ext>
      </dgm:extLst>
    </dgm:pt>
    <dgm:pt modelId="{50A2C8D5-0D72-4E5E-AB3C-D23D04060289}" type="pres">
      <dgm:prSet presAssocID="{D3D2E1CE-2D5D-42CC-B318-FC2D8E82E4BC}" presName="spaceRect" presStyleCnt="0"/>
      <dgm:spPr/>
    </dgm:pt>
    <dgm:pt modelId="{C955CD15-D850-41A1-8CF5-00D2686E0199}" type="pres">
      <dgm:prSet presAssocID="{D3D2E1CE-2D5D-42CC-B318-FC2D8E82E4BC}" presName="textRect" presStyleLbl="revTx" presStyleIdx="2" presStyleCnt="5">
        <dgm:presLayoutVars>
          <dgm:chMax val="1"/>
          <dgm:chPref val="1"/>
        </dgm:presLayoutVars>
      </dgm:prSet>
      <dgm:spPr/>
    </dgm:pt>
    <dgm:pt modelId="{ED3E4AE3-CA44-4813-AF45-ED7845369315}" type="pres">
      <dgm:prSet presAssocID="{A5410081-82D9-4EE3-A9C2-22F64F7D02B3}" presName="sibTrans" presStyleCnt="0"/>
      <dgm:spPr/>
    </dgm:pt>
    <dgm:pt modelId="{30893787-1AE8-4F65-991B-CAB67B8E4027}" type="pres">
      <dgm:prSet presAssocID="{EE61BCC1-3376-4AEB-B2B4-BAB6F09FEDAE}" presName="compNode" presStyleCnt="0"/>
      <dgm:spPr/>
    </dgm:pt>
    <dgm:pt modelId="{5D2E96A2-0FD8-4ACD-ADFA-7F9D15280EC6}" type="pres">
      <dgm:prSet presAssocID="{EE61BCC1-3376-4AEB-B2B4-BAB6F09FEDAE}" presName="iconBgRect" presStyleLbl="bgShp" presStyleIdx="3" presStyleCnt="5"/>
      <dgm:spPr/>
    </dgm:pt>
    <dgm:pt modelId="{A02D249D-CE26-4200-9093-A92913D9EA6B}" type="pres">
      <dgm:prSet presAssocID="{EE61BCC1-3376-4AEB-B2B4-BAB6F09FEDAE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urglass"/>
        </a:ext>
      </dgm:extLst>
    </dgm:pt>
    <dgm:pt modelId="{ED9D0B3D-5ACC-4FF5-A8C7-90A9D9BE17F4}" type="pres">
      <dgm:prSet presAssocID="{EE61BCC1-3376-4AEB-B2B4-BAB6F09FEDAE}" presName="spaceRect" presStyleCnt="0"/>
      <dgm:spPr/>
    </dgm:pt>
    <dgm:pt modelId="{F49EDD3A-8E96-4F2D-89C3-22495720FE59}" type="pres">
      <dgm:prSet presAssocID="{EE61BCC1-3376-4AEB-B2B4-BAB6F09FEDAE}" presName="textRect" presStyleLbl="revTx" presStyleIdx="3" presStyleCnt="5">
        <dgm:presLayoutVars>
          <dgm:chMax val="1"/>
          <dgm:chPref val="1"/>
        </dgm:presLayoutVars>
      </dgm:prSet>
      <dgm:spPr/>
    </dgm:pt>
    <dgm:pt modelId="{F68DD41E-4C0D-468B-9A9D-207B6284B863}" type="pres">
      <dgm:prSet presAssocID="{0B0546D6-DB55-4489-8B9E-B3149750479B}" presName="sibTrans" presStyleCnt="0"/>
      <dgm:spPr/>
    </dgm:pt>
    <dgm:pt modelId="{23B2AEE8-E1E7-4A81-BE76-9777BB7F21E7}" type="pres">
      <dgm:prSet presAssocID="{5E6E4C8A-2AAF-4080-8C29-7EAEF358E9AE}" presName="compNode" presStyleCnt="0"/>
      <dgm:spPr/>
    </dgm:pt>
    <dgm:pt modelId="{E806725E-5E10-47B7-B544-5EFD08129860}" type="pres">
      <dgm:prSet presAssocID="{5E6E4C8A-2AAF-4080-8C29-7EAEF358E9AE}" presName="iconBgRect" presStyleLbl="bgShp" presStyleIdx="4" presStyleCnt="5"/>
      <dgm:spPr/>
    </dgm:pt>
    <dgm:pt modelId="{A0C4C15F-D4AD-498F-BC18-E1F22075910E}" type="pres">
      <dgm:prSet presAssocID="{5E6E4C8A-2AAF-4080-8C29-7EAEF358E9AE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60EE8CC8-35B2-4EDC-937D-4B428A1D1F8F}" type="pres">
      <dgm:prSet presAssocID="{5E6E4C8A-2AAF-4080-8C29-7EAEF358E9AE}" presName="spaceRect" presStyleCnt="0"/>
      <dgm:spPr/>
    </dgm:pt>
    <dgm:pt modelId="{AB6D53C4-C392-491A-87A2-BCF4370A834A}" type="pres">
      <dgm:prSet presAssocID="{5E6E4C8A-2AAF-4080-8C29-7EAEF358E9AE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AF92EC0B-B181-44DF-83EE-81688D8F2365}" type="presOf" srcId="{EE61BCC1-3376-4AEB-B2B4-BAB6F09FEDAE}" destId="{F49EDD3A-8E96-4F2D-89C3-22495720FE59}" srcOrd="0" destOrd="0" presId="urn:microsoft.com/office/officeart/2018/5/layout/IconCircleLabelList"/>
    <dgm:cxn modelId="{5789AD13-3BEA-4DD2-BC94-D5885AE404A8}" srcId="{4B2C0F75-D9F7-4150-A195-94831E636F98}" destId="{6A0B911E-0562-4116-A80C-4889DE7A3141}" srcOrd="0" destOrd="0" parTransId="{114D54BD-0E16-4CFD-8A1B-12C6496D49FA}" sibTransId="{29B91BEA-2C18-4D39-B759-E3B05E7B3073}"/>
    <dgm:cxn modelId="{4AA2E53E-D8E0-4D8C-A6C5-BBFA608BE847}" type="presOf" srcId="{D3D2E1CE-2D5D-42CC-B318-FC2D8E82E4BC}" destId="{C955CD15-D850-41A1-8CF5-00D2686E0199}" srcOrd="0" destOrd="0" presId="urn:microsoft.com/office/officeart/2018/5/layout/IconCircleLabelList"/>
    <dgm:cxn modelId="{6A715B46-B8AD-4EE1-AACE-428F672D49E0}" type="presOf" srcId="{6A0B911E-0562-4116-A80C-4889DE7A3141}" destId="{841711A7-B45D-4EAE-9C4F-823EBCB02F87}" srcOrd="0" destOrd="0" presId="urn:microsoft.com/office/officeart/2018/5/layout/IconCircleLabelList"/>
    <dgm:cxn modelId="{E029C378-4CE2-4EC2-A041-4D0D71613A9F}" srcId="{4B2C0F75-D9F7-4150-A195-94831E636F98}" destId="{D3D2E1CE-2D5D-42CC-B318-FC2D8E82E4BC}" srcOrd="2" destOrd="0" parTransId="{5E7F9263-90BE-4E76-BB56-D0703420B362}" sibTransId="{A5410081-82D9-4EE3-A9C2-22F64F7D02B3}"/>
    <dgm:cxn modelId="{0CC6AA82-AAF2-414B-A292-8224ACCDBFA8}" srcId="{4B2C0F75-D9F7-4150-A195-94831E636F98}" destId="{5E6E4C8A-2AAF-4080-8C29-7EAEF358E9AE}" srcOrd="4" destOrd="0" parTransId="{C5BCD830-2791-4732-A44E-97F56526ED90}" sibTransId="{B6D0A8EC-31BF-4B3C-9F3D-2D931144E179}"/>
    <dgm:cxn modelId="{C415B6A8-1911-403F-A0BA-A4538A1B94E6}" srcId="{4B2C0F75-D9F7-4150-A195-94831E636F98}" destId="{F3E51B0C-CAD8-4676-B3F1-5900FE234CED}" srcOrd="1" destOrd="0" parTransId="{CCDCEA8A-15F8-4559-8008-FC2B29468AE9}" sibTransId="{43336635-0529-4D7B-BB5D-B41CA83C589A}"/>
    <dgm:cxn modelId="{599EEDB0-F4F8-4B53-A831-AD5CB6E79532}" type="presOf" srcId="{4B2C0F75-D9F7-4150-A195-94831E636F98}" destId="{8DF40B4D-D2E0-4DCB-A5CB-1AE2AE678975}" srcOrd="0" destOrd="0" presId="urn:microsoft.com/office/officeart/2018/5/layout/IconCircleLabelList"/>
    <dgm:cxn modelId="{B0D913C2-E65B-4D3E-BCF8-71DBC31F97AF}" srcId="{4B2C0F75-D9F7-4150-A195-94831E636F98}" destId="{EE61BCC1-3376-4AEB-B2B4-BAB6F09FEDAE}" srcOrd="3" destOrd="0" parTransId="{B6A6999B-7633-44EC-A199-ADEDD3634C4D}" sibTransId="{0B0546D6-DB55-4489-8B9E-B3149750479B}"/>
    <dgm:cxn modelId="{4A4BCFD6-DB8E-4FEF-9354-5B1B282214E7}" type="presOf" srcId="{F3E51B0C-CAD8-4676-B3F1-5900FE234CED}" destId="{4E83E4C6-44F3-4FAD-A685-6CD434792323}" srcOrd="0" destOrd="0" presId="urn:microsoft.com/office/officeart/2018/5/layout/IconCircleLabelList"/>
    <dgm:cxn modelId="{9837B5EE-B460-471F-87C0-1852BD27E792}" type="presOf" srcId="{5E6E4C8A-2AAF-4080-8C29-7EAEF358E9AE}" destId="{AB6D53C4-C392-491A-87A2-BCF4370A834A}" srcOrd="0" destOrd="0" presId="urn:microsoft.com/office/officeart/2018/5/layout/IconCircleLabelList"/>
    <dgm:cxn modelId="{CDE2F3D2-5BD8-485E-8B0E-490B50B49E94}" type="presParOf" srcId="{8DF40B4D-D2E0-4DCB-A5CB-1AE2AE678975}" destId="{4CD178DD-5510-4CF2-B62D-FFF800ECBB11}" srcOrd="0" destOrd="0" presId="urn:microsoft.com/office/officeart/2018/5/layout/IconCircleLabelList"/>
    <dgm:cxn modelId="{0F0F7A99-5E82-4972-B8C7-B10758ACE2D0}" type="presParOf" srcId="{4CD178DD-5510-4CF2-B62D-FFF800ECBB11}" destId="{F72451AC-2A05-443F-BB98-AFB8C9269F30}" srcOrd="0" destOrd="0" presId="urn:microsoft.com/office/officeart/2018/5/layout/IconCircleLabelList"/>
    <dgm:cxn modelId="{5A5B8587-43B7-4160-8A52-009E7415C649}" type="presParOf" srcId="{4CD178DD-5510-4CF2-B62D-FFF800ECBB11}" destId="{9C02F65A-BDD7-4358-8A6A-F1CC4CD912A7}" srcOrd="1" destOrd="0" presId="urn:microsoft.com/office/officeart/2018/5/layout/IconCircleLabelList"/>
    <dgm:cxn modelId="{ACAFACA2-1336-43C5-B252-0C30A24CD863}" type="presParOf" srcId="{4CD178DD-5510-4CF2-B62D-FFF800ECBB11}" destId="{81D99E8A-A828-4507-A8B7-2D36B946696A}" srcOrd="2" destOrd="0" presId="urn:microsoft.com/office/officeart/2018/5/layout/IconCircleLabelList"/>
    <dgm:cxn modelId="{737799DE-B4D2-4818-BFC6-E3F36CACEF64}" type="presParOf" srcId="{4CD178DD-5510-4CF2-B62D-FFF800ECBB11}" destId="{841711A7-B45D-4EAE-9C4F-823EBCB02F87}" srcOrd="3" destOrd="0" presId="urn:microsoft.com/office/officeart/2018/5/layout/IconCircleLabelList"/>
    <dgm:cxn modelId="{BF94DB5A-84D6-4F2C-9669-2436B951FBF6}" type="presParOf" srcId="{8DF40B4D-D2E0-4DCB-A5CB-1AE2AE678975}" destId="{7DB508D8-9EAD-4DB2-BA99-9003442948BB}" srcOrd="1" destOrd="0" presId="urn:microsoft.com/office/officeart/2018/5/layout/IconCircleLabelList"/>
    <dgm:cxn modelId="{7C5F48F9-C37A-46D8-9F22-15C49F64F930}" type="presParOf" srcId="{8DF40B4D-D2E0-4DCB-A5CB-1AE2AE678975}" destId="{60BC0779-BEE6-424C-A7E2-2580997299ED}" srcOrd="2" destOrd="0" presId="urn:microsoft.com/office/officeart/2018/5/layout/IconCircleLabelList"/>
    <dgm:cxn modelId="{264E0BAF-6EEE-43B3-9B5D-64A1A4525DEA}" type="presParOf" srcId="{60BC0779-BEE6-424C-A7E2-2580997299ED}" destId="{A3DC8B5E-A053-48FF-AD64-DEE71D2496B1}" srcOrd="0" destOrd="0" presId="urn:microsoft.com/office/officeart/2018/5/layout/IconCircleLabelList"/>
    <dgm:cxn modelId="{3D58B867-06D1-4F22-927B-2F3DD6E11573}" type="presParOf" srcId="{60BC0779-BEE6-424C-A7E2-2580997299ED}" destId="{4FBB0A33-757A-4498-B390-B9F6B9E58334}" srcOrd="1" destOrd="0" presId="urn:microsoft.com/office/officeart/2018/5/layout/IconCircleLabelList"/>
    <dgm:cxn modelId="{9E91FD81-C4F1-4830-A887-B3F79A370103}" type="presParOf" srcId="{60BC0779-BEE6-424C-A7E2-2580997299ED}" destId="{36AA281A-44B0-4A69-973F-E12D4233D98C}" srcOrd="2" destOrd="0" presId="urn:microsoft.com/office/officeart/2018/5/layout/IconCircleLabelList"/>
    <dgm:cxn modelId="{0951102A-328B-4505-A811-F6403E3B67AC}" type="presParOf" srcId="{60BC0779-BEE6-424C-A7E2-2580997299ED}" destId="{4E83E4C6-44F3-4FAD-A685-6CD434792323}" srcOrd="3" destOrd="0" presId="urn:microsoft.com/office/officeart/2018/5/layout/IconCircleLabelList"/>
    <dgm:cxn modelId="{C817FDAA-E52B-49D1-BA5E-EDD075A28F58}" type="presParOf" srcId="{8DF40B4D-D2E0-4DCB-A5CB-1AE2AE678975}" destId="{CB3AA832-8CC4-4463-93B4-680B828088C7}" srcOrd="3" destOrd="0" presId="urn:microsoft.com/office/officeart/2018/5/layout/IconCircleLabelList"/>
    <dgm:cxn modelId="{D35EDB31-1FC8-47AC-8DA7-8A20AB91BFF0}" type="presParOf" srcId="{8DF40B4D-D2E0-4DCB-A5CB-1AE2AE678975}" destId="{5EC4BE85-1022-4387-84D5-966B6A62ADFE}" srcOrd="4" destOrd="0" presId="urn:microsoft.com/office/officeart/2018/5/layout/IconCircleLabelList"/>
    <dgm:cxn modelId="{416D98AD-D0E7-438B-A733-0C62DA1EFC5E}" type="presParOf" srcId="{5EC4BE85-1022-4387-84D5-966B6A62ADFE}" destId="{65514582-107A-4413-ADB9-BC2DBCEA8CBC}" srcOrd="0" destOrd="0" presId="urn:microsoft.com/office/officeart/2018/5/layout/IconCircleLabelList"/>
    <dgm:cxn modelId="{D8DCB7D5-9EF9-4D36-9882-F94BF56C0CC7}" type="presParOf" srcId="{5EC4BE85-1022-4387-84D5-966B6A62ADFE}" destId="{864E7D73-151F-42A0-9B9A-2B8D96F485C6}" srcOrd="1" destOrd="0" presId="urn:microsoft.com/office/officeart/2018/5/layout/IconCircleLabelList"/>
    <dgm:cxn modelId="{B45B172E-6613-44CC-88F9-E2AB47F51F47}" type="presParOf" srcId="{5EC4BE85-1022-4387-84D5-966B6A62ADFE}" destId="{50A2C8D5-0D72-4E5E-AB3C-D23D04060289}" srcOrd="2" destOrd="0" presId="urn:microsoft.com/office/officeart/2018/5/layout/IconCircleLabelList"/>
    <dgm:cxn modelId="{5D15B635-9E2D-4D95-89AB-9CD03B0B699E}" type="presParOf" srcId="{5EC4BE85-1022-4387-84D5-966B6A62ADFE}" destId="{C955CD15-D850-41A1-8CF5-00D2686E0199}" srcOrd="3" destOrd="0" presId="urn:microsoft.com/office/officeart/2018/5/layout/IconCircleLabelList"/>
    <dgm:cxn modelId="{7D470C98-45B9-4DF9-892F-C5CE0619D517}" type="presParOf" srcId="{8DF40B4D-D2E0-4DCB-A5CB-1AE2AE678975}" destId="{ED3E4AE3-CA44-4813-AF45-ED7845369315}" srcOrd="5" destOrd="0" presId="urn:microsoft.com/office/officeart/2018/5/layout/IconCircleLabelList"/>
    <dgm:cxn modelId="{B9D23827-EDCA-42B8-9E81-EE32A47F81D4}" type="presParOf" srcId="{8DF40B4D-D2E0-4DCB-A5CB-1AE2AE678975}" destId="{30893787-1AE8-4F65-991B-CAB67B8E4027}" srcOrd="6" destOrd="0" presId="urn:microsoft.com/office/officeart/2018/5/layout/IconCircleLabelList"/>
    <dgm:cxn modelId="{B5A9120E-DA93-40D7-B26E-53BE8FDC8ECC}" type="presParOf" srcId="{30893787-1AE8-4F65-991B-CAB67B8E4027}" destId="{5D2E96A2-0FD8-4ACD-ADFA-7F9D15280EC6}" srcOrd="0" destOrd="0" presId="urn:microsoft.com/office/officeart/2018/5/layout/IconCircleLabelList"/>
    <dgm:cxn modelId="{302FDA97-051C-4990-BE85-0257039E2092}" type="presParOf" srcId="{30893787-1AE8-4F65-991B-CAB67B8E4027}" destId="{A02D249D-CE26-4200-9093-A92913D9EA6B}" srcOrd="1" destOrd="0" presId="urn:microsoft.com/office/officeart/2018/5/layout/IconCircleLabelList"/>
    <dgm:cxn modelId="{814CCFDA-F73F-461C-8804-84A58DF66C64}" type="presParOf" srcId="{30893787-1AE8-4F65-991B-CAB67B8E4027}" destId="{ED9D0B3D-5ACC-4FF5-A8C7-90A9D9BE17F4}" srcOrd="2" destOrd="0" presId="urn:microsoft.com/office/officeart/2018/5/layout/IconCircleLabelList"/>
    <dgm:cxn modelId="{A6C40AFB-21DD-468D-89F8-C18941B97C2E}" type="presParOf" srcId="{30893787-1AE8-4F65-991B-CAB67B8E4027}" destId="{F49EDD3A-8E96-4F2D-89C3-22495720FE59}" srcOrd="3" destOrd="0" presId="urn:microsoft.com/office/officeart/2018/5/layout/IconCircleLabelList"/>
    <dgm:cxn modelId="{E8328BCD-0619-4F67-8928-2C4C80980C21}" type="presParOf" srcId="{8DF40B4D-D2E0-4DCB-A5CB-1AE2AE678975}" destId="{F68DD41E-4C0D-468B-9A9D-207B6284B863}" srcOrd="7" destOrd="0" presId="urn:microsoft.com/office/officeart/2018/5/layout/IconCircleLabelList"/>
    <dgm:cxn modelId="{9977645F-5000-4F40-9E2A-869585F0ABF4}" type="presParOf" srcId="{8DF40B4D-D2E0-4DCB-A5CB-1AE2AE678975}" destId="{23B2AEE8-E1E7-4A81-BE76-9777BB7F21E7}" srcOrd="8" destOrd="0" presId="urn:microsoft.com/office/officeart/2018/5/layout/IconCircleLabelList"/>
    <dgm:cxn modelId="{EBAA71FA-290E-418D-8522-DC3464ADE096}" type="presParOf" srcId="{23B2AEE8-E1E7-4A81-BE76-9777BB7F21E7}" destId="{E806725E-5E10-47B7-B544-5EFD08129860}" srcOrd="0" destOrd="0" presId="urn:microsoft.com/office/officeart/2018/5/layout/IconCircleLabelList"/>
    <dgm:cxn modelId="{B7127A97-C3BF-479E-B478-C7D9BFE8D3FB}" type="presParOf" srcId="{23B2AEE8-E1E7-4A81-BE76-9777BB7F21E7}" destId="{A0C4C15F-D4AD-498F-BC18-E1F22075910E}" srcOrd="1" destOrd="0" presId="urn:microsoft.com/office/officeart/2018/5/layout/IconCircleLabelList"/>
    <dgm:cxn modelId="{923E4F90-1E3D-45A0-AA5B-D9D6B5B8D0E5}" type="presParOf" srcId="{23B2AEE8-E1E7-4A81-BE76-9777BB7F21E7}" destId="{60EE8CC8-35B2-4EDC-937D-4B428A1D1F8F}" srcOrd="2" destOrd="0" presId="urn:microsoft.com/office/officeart/2018/5/layout/IconCircleLabelList"/>
    <dgm:cxn modelId="{C735ECDF-32D9-4AC7-9BEB-B6C9391C2482}" type="presParOf" srcId="{23B2AEE8-E1E7-4A81-BE76-9777BB7F21E7}" destId="{AB6D53C4-C392-491A-87A2-BCF4370A834A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E0E4BDD-C4AB-4999-9C70-B1E6A87AAE58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EF88C3F8-830F-47B8-931F-C8264B5FDD47}">
      <dgm:prSet/>
      <dgm:spPr/>
      <dgm:t>
        <a:bodyPr/>
        <a:lstStyle/>
        <a:p>
          <a:r>
            <a:rPr lang="en-GB" dirty="0"/>
            <a:t>Equality Diversity &amp; Inclusion</a:t>
          </a:r>
          <a:endParaRPr lang="en-US" dirty="0"/>
        </a:p>
      </dgm:t>
    </dgm:pt>
    <dgm:pt modelId="{82E4B895-AB91-41CC-9A9B-317A3C711EB1}" type="parTrans" cxnId="{81A87C97-9B2F-48C3-B4F3-5D1BC31C85BE}">
      <dgm:prSet/>
      <dgm:spPr/>
      <dgm:t>
        <a:bodyPr/>
        <a:lstStyle/>
        <a:p>
          <a:endParaRPr lang="en-US"/>
        </a:p>
      </dgm:t>
    </dgm:pt>
    <dgm:pt modelId="{16835C5D-2726-4C66-B39C-6BA4C0EA4FD4}" type="sibTrans" cxnId="{81A87C97-9B2F-48C3-B4F3-5D1BC31C85BE}">
      <dgm:prSet/>
      <dgm:spPr/>
      <dgm:t>
        <a:bodyPr/>
        <a:lstStyle/>
        <a:p>
          <a:endParaRPr lang="en-US"/>
        </a:p>
      </dgm:t>
    </dgm:pt>
    <dgm:pt modelId="{9F9DEF5B-FF7A-4CB0-BDFA-E7CC9D7304EA}">
      <dgm:prSet/>
      <dgm:spPr/>
      <dgm:t>
        <a:bodyPr/>
        <a:lstStyle/>
        <a:p>
          <a:r>
            <a:rPr lang="en-GB"/>
            <a:t>Sustainability</a:t>
          </a:r>
          <a:endParaRPr lang="en-US"/>
        </a:p>
      </dgm:t>
    </dgm:pt>
    <dgm:pt modelId="{2A949D6B-4D02-46EB-AFCE-ED0E7EFF64C9}" type="parTrans" cxnId="{A1C72573-A59D-4F8A-9AA2-5C0778B8C358}">
      <dgm:prSet/>
      <dgm:spPr/>
      <dgm:t>
        <a:bodyPr/>
        <a:lstStyle/>
        <a:p>
          <a:endParaRPr lang="en-US"/>
        </a:p>
      </dgm:t>
    </dgm:pt>
    <dgm:pt modelId="{8C97EF47-63FB-4E79-88FD-DBDB5FF0D18F}" type="sibTrans" cxnId="{A1C72573-A59D-4F8A-9AA2-5C0778B8C358}">
      <dgm:prSet/>
      <dgm:spPr/>
      <dgm:t>
        <a:bodyPr/>
        <a:lstStyle/>
        <a:p>
          <a:endParaRPr lang="en-US"/>
        </a:p>
      </dgm:t>
    </dgm:pt>
    <dgm:pt modelId="{91600257-68E6-44B7-9E35-6603D2EA2589}">
      <dgm:prSet/>
      <dgm:spPr/>
      <dgm:t>
        <a:bodyPr/>
        <a:lstStyle/>
        <a:p>
          <a:r>
            <a:rPr lang="en-GB"/>
            <a:t>Business model</a:t>
          </a:r>
          <a:endParaRPr lang="en-US"/>
        </a:p>
      </dgm:t>
    </dgm:pt>
    <dgm:pt modelId="{0AB0A293-DEEE-4D2A-AED7-91678B436171}" type="parTrans" cxnId="{3CFC63F4-AAEA-4C02-A492-A706B79CB11A}">
      <dgm:prSet/>
      <dgm:spPr/>
      <dgm:t>
        <a:bodyPr/>
        <a:lstStyle/>
        <a:p>
          <a:endParaRPr lang="en-US"/>
        </a:p>
      </dgm:t>
    </dgm:pt>
    <dgm:pt modelId="{820CD727-75DF-49A1-B4DB-20C4EB2CFED8}" type="sibTrans" cxnId="{3CFC63F4-AAEA-4C02-A492-A706B79CB11A}">
      <dgm:prSet/>
      <dgm:spPr/>
      <dgm:t>
        <a:bodyPr/>
        <a:lstStyle/>
        <a:p>
          <a:endParaRPr lang="en-US"/>
        </a:p>
      </dgm:t>
    </dgm:pt>
    <dgm:pt modelId="{2943C8C2-80FB-450E-B07F-866A8DE751A0}" type="pres">
      <dgm:prSet presAssocID="{9E0E4BDD-C4AB-4999-9C70-B1E6A87AAE58}" presName="root" presStyleCnt="0">
        <dgm:presLayoutVars>
          <dgm:dir/>
          <dgm:resizeHandles val="exact"/>
        </dgm:presLayoutVars>
      </dgm:prSet>
      <dgm:spPr/>
    </dgm:pt>
    <dgm:pt modelId="{96753CA4-77E0-4F74-B9B7-480C1503DCEF}" type="pres">
      <dgm:prSet presAssocID="{EF88C3F8-830F-47B8-931F-C8264B5FDD47}" presName="compNode" presStyleCnt="0"/>
      <dgm:spPr/>
    </dgm:pt>
    <dgm:pt modelId="{A1AE7CED-49BC-4916-AD78-A6A6713618F8}" type="pres">
      <dgm:prSet presAssocID="{EF88C3F8-830F-47B8-931F-C8264B5FDD47}" presName="bgRect" presStyleLbl="bgShp" presStyleIdx="0" presStyleCnt="3"/>
      <dgm:spPr/>
    </dgm:pt>
    <dgm:pt modelId="{2266FECA-D287-4FC7-AB33-590AADD30DF6}" type="pres">
      <dgm:prSet presAssocID="{EF88C3F8-830F-47B8-931F-C8264B5FDD47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ales of justice with solid fill"/>
        </a:ext>
      </dgm:extLst>
    </dgm:pt>
    <dgm:pt modelId="{CF7E7844-E355-411D-9DA8-AD26CEF54C7C}" type="pres">
      <dgm:prSet presAssocID="{EF88C3F8-830F-47B8-931F-C8264B5FDD47}" presName="spaceRect" presStyleCnt="0"/>
      <dgm:spPr/>
    </dgm:pt>
    <dgm:pt modelId="{CEA06D26-5A69-4AC4-A1D1-92CDCE7F2584}" type="pres">
      <dgm:prSet presAssocID="{EF88C3F8-830F-47B8-931F-C8264B5FDD47}" presName="parTx" presStyleLbl="revTx" presStyleIdx="0" presStyleCnt="3">
        <dgm:presLayoutVars>
          <dgm:chMax val="0"/>
          <dgm:chPref val="0"/>
        </dgm:presLayoutVars>
      </dgm:prSet>
      <dgm:spPr/>
    </dgm:pt>
    <dgm:pt modelId="{2942DC82-0C87-424E-A6BC-BB9BD268C0E4}" type="pres">
      <dgm:prSet presAssocID="{16835C5D-2726-4C66-B39C-6BA4C0EA4FD4}" presName="sibTrans" presStyleCnt="0"/>
      <dgm:spPr/>
    </dgm:pt>
    <dgm:pt modelId="{A0DCC029-D7C9-4813-81D3-FC0512F53D89}" type="pres">
      <dgm:prSet presAssocID="{9F9DEF5B-FF7A-4CB0-BDFA-E7CC9D7304EA}" presName="compNode" presStyleCnt="0"/>
      <dgm:spPr/>
    </dgm:pt>
    <dgm:pt modelId="{5253ECED-776E-4195-B95B-708FCFA8FF5B}" type="pres">
      <dgm:prSet presAssocID="{9F9DEF5B-FF7A-4CB0-BDFA-E7CC9D7304EA}" presName="bgRect" presStyleLbl="bgShp" presStyleIdx="1" presStyleCnt="3"/>
      <dgm:spPr/>
    </dgm:pt>
    <dgm:pt modelId="{AC81508B-9A73-408E-8C1B-C8E84B488AA0}" type="pres">
      <dgm:prSet presAssocID="{9F9DEF5B-FF7A-4CB0-BDFA-E7CC9D7304EA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ustainability"/>
        </a:ext>
      </dgm:extLst>
    </dgm:pt>
    <dgm:pt modelId="{DA412AC8-C38D-4CB0-85ED-B747B884209E}" type="pres">
      <dgm:prSet presAssocID="{9F9DEF5B-FF7A-4CB0-BDFA-E7CC9D7304EA}" presName="spaceRect" presStyleCnt="0"/>
      <dgm:spPr/>
    </dgm:pt>
    <dgm:pt modelId="{3611431B-0820-4D04-8DC5-E5E197A92B0B}" type="pres">
      <dgm:prSet presAssocID="{9F9DEF5B-FF7A-4CB0-BDFA-E7CC9D7304EA}" presName="parTx" presStyleLbl="revTx" presStyleIdx="1" presStyleCnt="3">
        <dgm:presLayoutVars>
          <dgm:chMax val="0"/>
          <dgm:chPref val="0"/>
        </dgm:presLayoutVars>
      </dgm:prSet>
      <dgm:spPr/>
    </dgm:pt>
    <dgm:pt modelId="{2290F18C-28AD-48FD-B42A-26D2D4C1C931}" type="pres">
      <dgm:prSet presAssocID="{8C97EF47-63FB-4E79-88FD-DBDB5FF0D18F}" presName="sibTrans" presStyleCnt="0"/>
      <dgm:spPr/>
    </dgm:pt>
    <dgm:pt modelId="{B625527E-BE6E-4F2D-A7A8-A2CCEEFEA87E}" type="pres">
      <dgm:prSet presAssocID="{91600257-68E6-44B7-9E35-6603D2EA2589}" presName="compNode" presStyleCnt="0"/>
      <dgm:spPr/>
    </dgm:pt>
    <dgm:pt modelId="{25424F8D-F834-4361-8F7B-1B2A0A9D0026}" type="pres">
      <dgm:prSet presAssocID="{91600257-68E6-44B7-9E35-6603D2EA2589}" presName="bgRect" presStyleLbl="bgShp" presStyleIdx="2" presStyleCnt="3"/>
      <dgm:spPr/>
    </dgm:pt>
    <dgm:pt modelId="{E50C5F31-60BE-43C2-92B2-6BA6794D1934}" type="pres">
      <dgm:prSet presAssocID="{91600257-68E6-44B7-9E35-6603D2EA2589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B12288A3-0560-4229-A51B-765797DBA86A}" type="pres">
      <dgm:prSet presAssocID="{91600257-68E6-44B7-9E35-6603D2EA2589}" presName="spaceRect" presStyleCnt="0"/>
      <dgm:spPr/>
    </dgm:pt>
    <dgm:pt modelId="{3380ED56-F95E-4170-99DF-2C626E78C544}" type="pres">
      <dgm:prSet presAssocID="{91600257-68E6-44B7-9E35-6603D2EA2589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1A184F2E-4315-4E1F-A640-7C04386F33EE}" type="presOf" srcId="{91600257-68E6-44B7-9E35-6603D2EA2589}" destId="{3380ED56-F95E-4170-99DF-2C626E78C544}" srcOrd="0" destOrd="0" presId="urn:microsoft.com/office/officeart/2018/2/layout/IconVerticalSolidList"/>
    <dgm:cxn modelId="{A1C72573-A59D-4F8A-9AA2-5C0778B8C358}" srcId="{9E0E4BDD-C4AB-4999-9C70-B1E6A87AAE58}" destId="{9F9DEF5B-FF7A-4CB0-BDFA-E7CC9D7304EA}" srcOrd="1" destOrd="0" parTransId="{2A949D6B-4D02-46EB-AFCE-ED0E7EFF64C9}" sibTransId="{8C97EF47-63FB-4E79-88FD-DBDB5FF0D18F}"/>
    <dgm:cxn modelId="{81A87C97-9B2F-48C3-B4F3-5D1BC31C85BE}" srcId="{9E0E4BDD-C4AB-4999-9C70-B1E6A87AAE58}" destId="{EF88C3F8-830F-47B8-931F-C8264B5FDD47}" srcOrd="0" destOrd="0" parTransId="{82E4B895-AB91-41CC-9A9B-317A3C711EB1}" sibTransId="{16835C5D-2726-4C66-B39C-6BA4C0EA4FD4}"/>
    <dgm:cxn modelId="{715FACA3-9C3F-42AB-8A08-A31AA1615BB1}" type="presOf" srcId="{9F9DEF5B-FF7A-4CB0-BDFA-E7CC9D7304EA}" destId="{3611431B-0820-4D04-8DC5-E5E197A92B0B}" srcOrd="0" destOrd="0" presId="urn:microsoft.com/office/officeart/2018/2/layout/IconVerticalSolidList"/>
    <dgm:cxn modelId="{B54401DA-8183-49C9-AB1A-95F54B8AA40C}" type="presOf" srcId="{9E0E4BDD-C4AB-4999-9C70-B1E6A87AAE58}" destId="{2943C8C2-80FB-450E-B07F-866A8DE751A0}" srcOrd="0" destOrd="0" presId="urn:microsoft.com/office/officeart/2018/2/layout/IconVerticalSolidList"/>
    <dgm:cxn modelId="{1C5E45DF-B2E7-4340-A33D-4C1932C7B406}" type="presOf" srcId="{EF88C3F8-830F-47B8-931F-C8264B5FDD47}" destId="{CEA06D26-5A69-4AC4-A1D1-92CDCE7F2584}" srcOrd="0" destOrd="0" presId="urn:microsoft.com/office/officeart/2018/2/layout/IconVerticalSolidList"/>
    <dgm:cxn modelId="{3CFC63F4-AAEA-4C02-A492-A706B79CB11A}" srcId="{9E0E4BDD-C4AB-4999-9C70-B1E6A87AAE58}" destId="{91600257-68E6-44B7-9E35-6603D2EA2589}" srcOrd="2" destOrd="0" parTransId="{0AB0A293-DEEE-4D2A-AED7-91678B436171}" sibTransId="{820CD727-75DF-49A1-B4DB-20C4EB2CFED8}"/>
    <dgm:cxn modelId="{F440DBE4-B69E-42E3-AA4F-F3472B2BB163}" type="presParOf" srcId="{2943C8C2-80FB-450E-B07F-866A8DE751A0}" destId="{96753CA4-77E0-4F74-B9B7-480C1503DCEF}" srcOrd="0" destOrd="0" presId="urn:microsoft.com/office/officeart/2018/2/layout/IconVerticalSolidList"/>
    <dgm:cxn modelId="{29085ADB-188F-4237-A4F2-346E11DA6BEE}" type="presParOf" srcId="{96753CA4-77E0-4F74-B9B7-480C1503DCEF}" destId="{A1AE7CED-49BC-4916-AD78-A6A6713618F8}" srcOrd="0" destOrd="0" presId="urn:microsoft.com/office/officeart/2018/2/layout/IconVerticalSolidList"/>
    <dgm:cxn modelId="{B3E589DE-4499-4B0F-BC1B-CE52BB3F99BA}" type="presParOf" srcId="{96753CA4-77E0-4F74-B9B7-480C1503DCEF}" destId="{2266FECA-D287-4FC7-AB33-590AADD30DF6}" srcOrd="1" destOrd="0" presId="urn:microsoft.com/office/officeart/2018/2/layout/IconVerticalSolidList"/>
    <dgm:cxn modelId="{0080A46E-5BAE-4A31-91B0-920A9B14E2B9}" type="presParOf" srcId="{96753CA4-77E0-4F74-B9B7-480C1503DCEF}" destId="{CF7E7844-E355-411D-9DA8-AD26CEF54C7C}" srcOrd="2" destOrd="0" presId="urn:microsoft.com/office/officeart/2018/2/layout/IconVerticalSolidList"/>
    <dgm:cxn modelId="{100201B2-112A-4405-95BA-E3D55E99514F}" type="presParOf" srcId="{96753CA4-77E0-4F74-B9B7-480C1503DCEF}" destId="{CEA06D26-5A69-4AC4-A1D1-92CDCE7F2584}" srcOrd="3" destOrd="0" presId="urn:microsoft.com/office/officeart/2018/2/layout/IconVerticalSolidList"/>
    <dgm:cxn modelId="{1BAFD26A-6DB4-417E-A95C-A513377C5AFF}" type="presParOf" srcId="{2943C8C2-80FB-450E-B07F-866A8DE751A0}" destId="{2942DC82-0C87-424E-A6BC-BB9BD268C0E4}" srcOrd="1" destOrd="0" presId="urn:microsoft.com/office/officeart/2018/2/layout/IconVerticalSolidList"/>
    <dgm:cxn modelId="{EAF5B588-58F8-49DC-A276-5AF1B9313CBC}" type="presParOf" srcId="{2943C8C2-80FB-450E-B07F-866A8DE751A0}" destId="{A0DCC029-D7C9-4813-81D3-FC0512F53D89}" srcOrd="2" destOrd="0" presId="urn:microsoft.com/office/officeart/2018/2/layout/IconVerticalSolidList"/>
    <dgm:cxn modelId="{92986659-1828-4C01-98C3-E6DEE75F9958}" type="presParOf" srcId="{A0DCC029-D7C9-4813-81D3-FC0512F53D89}" destId="{5253ECED-776E-4195-B95B-708FCFA8FF5B}" srcOrd="0" destOrd="0" presId="urn:microsoft.com/office/officeart/2018/2/layout/IconVerticalSolidList"/>
    <dgm:cxn modelId="{FCF0FC25-C67F-40B5-9090-BACF1AD037D0}" type="presParOf" srcId="{A0DCC029-D7C9-4813-81D3-FC0512F53D89}" destId="{AC81508B-9A73-408E-8C1B-C8E84B488AA0}" srcOrd="1" destOrd="0" presId="urn:microsoft.com/office/officeart/2018/2/layout/IconVerticalSolidList"/>
    <dgm:cxn modelId="{000C85BD-31C5-4420-AB34-F39F0AFF1B97}" type="presParOf" srcId="{A0DCC029-D7C9-4813-81D3-FC0512F53D89}" destId="{DA412AC8-C38D-4CB0-85ED-B747B884209E}" srcOrd="2" destOrd="0" presId="urn:microsoft.com/office/officeart/2018/2/layout/IconVerticalSolidList"/>
    <dgm:cxn modelId="{DEB20265-4C1D-482D-A12A-387E8B5B9532}" type="presParOf" srcId="{A0DCC029-D7C9-4813-81D3-FC0512F53D89}" destId="{3611431B-0820-4D04-8DC5-E5E197A92B0B}" srcOrd="3" destOrd="0" presId="urn:microsoft.com/office/officeart/2018/2/layout/IconVerticalSolidList"/>
    <dgm:cxn modelId="{53D4669A-F227-497C-8C1C-542FAC15EB53}" type="presParOf" srcId="{2943C8C2-80FB-450E-B07F-866A8DE751A0}" destId="{2290F18C-28AD-48FD-B42A-26D2D4C1C931}" srcOrd="3" destOrd="0" presId="urn:microsoft.com/office/officeart/2018/2/layout/IconVerticalSolidList"/>
    <dgm:cxn modelId="{260CEA6F-C189-4196-AB06-B905A65646E0}" type="presParOf" srcId="{2943C8C2-80FB-450E-B07F-866A8DE751A0}" destId="{B625527E-BE6E-4F2D-A7A8-A2CCEEFEA87E}" srcOrd="4" destOrd="0" presId="urn:microsoft.com/office/officeart/2018/2/layout/IconVerticalSolidList"/>
    <dgm:cxn modelId="{A6B2EE48-2A41-4F58-9864-C5DDAC973360}" type="presParOf" srcId="{B625527E-BE6E-4F2D-A7A8-A2CCEEFEA87E}" destId="{25424F8D-F834-4361-8F7B-1B2A0A9D0026}" srcOrd="0" destOrd="0" presId="urn:microsoft.com/office/officeart/2018/2/layout/IconVerticalSolidList"/>
    <dgm:cxn modelId="{68478B4E-A59B-4CF4-8DC2-E41229A357AF}" type="presParOf" srcId="{B625527E-BE6E-4F2D-A7A8-A2CCEEFEA87E}" destId="{E50C5F31-60BE-43C2-92B2-6BA6794D1934}" srcOrd="1" destOrd="0" presId="urn:microsoft.com/office/officeart/2018/2/layout/IconVerticalSolidList"/>
    <dgm:cxn modelId="{72B55D40-824E-4914-8D15-6ADE1C03F55D}" type="presParOf" srcId="{B625527E-BE6E-4F2D-A7A8-A2CCEEFEA87E}" destId="{B12288A3-0560-4229-A51B-765797DBA86A}" srcOrd="2" destOrd="0" presId="urn:microsoft.com/office/officeart/2018/2/layout/IconVerticalSolidList"/>
    <dgm:cxn modelId="{C32BEAA7-2D3B-4293-B909-BD00D5A8183D}" type="presParOf" srcId="{B625527E-BE6E-4F2D-A7A8-A2CCEEFEA87E}" destId="{3380ED56-F95E-4170-99DF-2C626E78C54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C40CAD-0FF9-4AE1-8EE9-8E057F13491A}">
      <dsp:nvSpPr>
        <dsp:cNvPr id="0" name=""/>
        <dsp:cNvSpPr/>
      </dsp:nvSpPr>
      <dsp:spPr>
        <a:xfrm>
          <a:off x="0" y="659663"/>
          <a:ext cx="5913437" cy="3744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59 responses to the survey</a:t>
          </a:r>
          <a:endParaRPr lang="en-US" sz="1600" kern="1200" dirty="0"/>
        </a:p>
      </dsp:txBody>
      <dsp:txXfrm>
        <a:off x="18277" y="677940"/>
        <a:ext cx="5876883" cy="337846"/>
      </dsp:txXfrm>
    </dsp:sp>
    <dsp:sp modelId="{901C94EF-8049-446C-832F-9C65F6128A53}">
      <dsp:nvSpPr>
        <dsp:cNvPr id="0" name=""/>
        <dsp:cNvSpPr/>
      </dsp:nvSpPr>
      <dsp:spPr>
        <a:xfrm>
          <a:off x="0" y="1080143"/>
          <a:ext cx="5913437" cy="374400"/>
        </a:xfrm>
        <a:prstGeom prst="roundRect">
          <a:avLst/>
        </a:prstGeom>
        <a:gradFill rotWithShape="0">
          <a:gsLst>
            <a:gs pos="0">
              <a:schemeClr val="accent2">
                <a:hueOff val="-484711"/>
                <a:satOff val="1598"/>
                <a:lumOff val="1709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-484711"/>
                <a:satOff val="1598"/>
                <a:lumOff val="1709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-484711"/>
                <a:satOff val="1598"/>
                <a:lumOff val="1709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International (Germany, Greece, Canada) – 3 responses </a:t>
          </a:r>
          <a:endParaRPr lang="en-US" sz="1600" kern="1200" dirty="0"/>
        </a:p>
      </dsp:txBody>
      <dsp:txXfrm>
        <a:off x="18277" y="1098420"/>
        <a:ext cx="5876883" cy="337846"/>
      </dsp:txXfrm>
    </dsp:sp>
    <dsp:sp modelId="{129F2D92-227F-4AC8-9943-0EB0DCDB7032}">
      <dsp:nvSpPr>
        <dsp:cNvPr id="0" name=""/>
        <dsp:cNvSpPr/>
      </dsp:nvSpPr>
      <dsp:spPr>
        <a:xfrm>
          <a:off x="0" y="1500623"/>
          <a:ext cx="5913437" cy="374400"/>
        </a:xfrm>
        <a:prstGeom prst="roundRect">
          <a:avLst/>
        </a:prstGeom>
        <a:gradFill rotWithShape="0">
          <a:gsLst>
            <a:gs pos="0">
              <a:schemeClr val="accent2">
                <a:hueOff val="-969422"/>
                <a:satOff val="3196"/>
                <a:lumOff val="3417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-969422"/>
                <a:satOff val="3196"/>
                <a:lumOff val="3417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-969422"/>
                <a:satOff val="3196"/>
                <a:lumOff val="3417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England – 49 responses</a:t>
          </a:r>
          <a:endParaRPr lang="en-US" sz="1600" kern="1200"/>
        </a:p>
      </dsp:txBody>
      <dsp:txXfrm>
        <a:off x="18277" y="1518900"/>
        <a:ext cx="5876883" cy="337846"/>
      </dsp:txXfrm>
    </dsp:sp>
    <dsp:sp modelId="{4B4FAF08-8C00-4990-9A49-26A72DAD870B}">
      <dsp:nvSpPr>
        <dsp:cNvPr id="0" name=""/>
        <dsp:cNvSpPr/>
      </dsp:nvSpPr>
      <dsp:spPr>
        <a:xfrm>
          <a:off x="0" y="1921103"/>
          <a:ext cx="5913437" cy="374400"/>
        </a:xfrm>
        <a:prstGeom prst="roundRect">
          <a:avLst/>
        </a:prstGeom>
        <a:gradFill rotWithShape="0">
          <a:gsLst>
            <a:gs pos="0">
              <a:schemeClr val="accent2">
                <a:hueOff val="-1454132"/>
                <a:satOff val="4794"/>
                <a:lumOff val="5126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-1454132"/>
                <a:satOff val="4794"/>
                <a:lumOff val="5126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-1454132"/>
                <a:satOff val="4794"/>
                <a:lumOff val="5126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Scotland – 7 responses</a:t>
          </a:r>
          <a:endParaRPr lang="en-US" sz="1600" kern="1200"/>
        </a:p>
      </dsp:txBody>
      <dsp:txXfrm>
        <a:off x="18277" y="1939380"/>
        <a:ext cx="5876883" cy="337846"/>
      </dsp:txXfrm>
    </dsp:sp>
    <dsp:sp modelId="{0FBF2F88-4027-487F-B711-BC10BF784AF2}">
      <dsp:nvSpPr>
        <dsp:cNvPr id="0" name=""/>
        <dsp:cNvSpPr/>
      </dsp:nvSpPr>
      <dsp:spPr>
        <a:xfrm>
          <a:off x="0" y="2341583"/>
          <a:ext cx="5913437" cy="374400"/>
        </a:xfrm>
        <a:prstGeom prst="roundRect">
          <a:avLst/>
        </a:prstGeom>
        <a:gradFill rotWithShape="0">
          <a:gsLst>
            <a:gs pos="0">
              <a:schemeClr val="accent2">
                <a:hueOff val="-1938843"/>
                <a:satOff val="6391"/>
                <a:lumOff val="6835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-1938843"/>
                <a:satOff val="6391"/>
                <a:lumOff val="6835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-1938843"/>
                <a:satOff val="6391"/>
                <a:lumOff val="6835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Independent practitioners – 5 responses (1 Canada and 1 Greece)</a:t>
          </a:r>
          <a:endParaRPr lang="en-US" sz="1600" kern="1200" dirty="0"/>
        </a:p>
      </dsp:txBody>
      <dsp:txXfrm>
        <a:off x="18277" y="2359860"/>
        <a:ext cx="5876883" cy="337846"/>
      </dsp:txXfrm>
    </dsp:sp>
    <dsp:sp modelId="{37614693-2971-4257-A801-2DDC41959D92}">
      <dsp:nvSpPr>
        <dsp:cNvPr id="0" name=""/>
        <dsp:cNvSpPr/>
      </dsp:nvSpPr>
      <dsp:spPr>
        <a:xfrm>
          <a:off x="0" y="2762063"/>
          <a:ext cx="5913437" cy="374400"/>
        </a:xfrm>
        <a:prstGeom prst="roundRect">
          <a:avLst/>
        </a:prstGeom>
        <a:gradFill rotWithShape="0">
          <a:gsLst>
            <a:gs pos="0">
              <a:schemeClr val="accent2">
                <a:hueOff val="-2423554"/>
                <a:satOff val="7989"/>
                <a:lumOff val="8544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-2423554"/>
                <a:satOff val="7989"/>
                <a:lumOff val="8544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-2423554"/>
                <a:satOff val="7989"/>
                <a:lumOff val="8544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Researcher within an organisation – 1 responses</a:t>
          </a:r>
          <a:endParaRPr lang="en-US" sz="1600" kern="1200" dirty="0"/>
        </a:p>
      </dsp:txBody>
      <dsp:txXfrm>
        <a:off x="18277" y="2780340"/>
        <a:ext cx="5876883" cy="337846"/>
      </dsp:txXfrm>
    </dsp:sp>
    <dsp:sp modelId="{721D486F-905C-425B-8425-CD3CC3B6EE93}">
      <dsp:nvSpPr>
        <dsp:cNvPr id="0" name=""/>
        <dsp:cNvSpPr/>
      </dsp:nvSpPr>
      <dsp:spPr>
        <a:xfrm>
          <a:off x="0" y="3182544"/>
          <a:ext cx="5913437" cy="374400"/>
        </a:xfrm>
        <a:prstGeom prst="roundRect">
          <a:avLst/>
        </a:prstGeom>
        <a:gradFill rotWithShape="0">
          <a:gsLst>
            <a:gs pos="0">
              <a:schemeClr val="accent2">
                <a:hueOff val="-2908265"/>
                <a:satOff val="9587"/>
                <a:lumOff val="10252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-2908265"/>
                <a:satOff val="9587"/>
                <a:lumOff val="10252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-2908265"/>
                <a:satOff val="9587"/>
                <a:lumOff val="10252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Other – 2 responses</a:t>
          </a:r>
          <a:endParaRPr lang="en-US" sz="1600" kern="1200" dirty="0"/>
        </a:p>
      </dsp:txBody>
      <dsp:txXfrm>
        <a:off x="18277" y="3200821"/>
        <a:ext cx="5876883" cy="337846"/>
      </dsp:txXfrm>
    </dsp:sp>
    <dsp:sp modelId="{2184B33A-30B6-4357-AB16-749FF735468D}">
      <dsp:nvSpPr>
        <dsp:cNvPr id="0" name=""/>
        <dsp:cNvSpPr/>
      </dsp:nvSpPr>
      <dsp:spPr>
        <a:xfrm>
          <a:off x="0" y="3603024"/>
          <a:ext cx="5913437" cy="374400"/>
        </a:xfrm>
        <a:prstGeom prst="roundRect">
          <a:avLst/>
        </a:prstGeom>
        <a:gradFill rotWithShape="0">
          <a:gsLst>
            <a:gs pos="0">
              <a:schemeClr val="accent2">
                <a:hueOff val="-3392975"/>
                <a:satOff val="11185"/>
                <a:lumOff val="11961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-3392975"/>
                <a:satOff val="11185"/>
                <a:lumOff val="11961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-3392975"/>
                <a:satOff val="11185"/>
                <a:lumOff val="11961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Researcher within a University – 0 responses</a:t>
          </a:r>
          <a:endParaRPr lang="en-US" sz="1600" kern="1200" dirty="0"/>
        </a:p>
      </dsp:txBody>
      <dsp:txXfrm>
        <a:off x="18277" y="3621301"/>
        <a:ext cx="5876883" cy="3378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2451AC-2A05-443F-BB98-AFB8C9269F30}">
      <dsp:nvSpPr>
        <dsp:cNvPr id="0" name=""/>
        <dsp:cNvSpPr/>
      </dsp:nvSpPr>
      <dsp:spPr>
        <a:xfrm>
          <a:off x="368163" y="1087"/>
          <a:ext cx="1066904" cy="106690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02F65A-BDD7-4358-8A6A-F1CC4CD912A7}">
      <dsp:nvSpPr>
        <dsp:cNvPr id="0" name=""/>
        <dsp:cNvSpPr/>
      </dsp:nvSpPr>
      <dsp:spPr>
        <a:xfrm>
          <a:off x="595536" y="228460"/>
          <a:ext cx="612158" cy="61215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1711A7-B45D-4EAE-9C4F-823EBCB02F87}">
      <dsp:nvSpPr>
        <dsp:cNvPr id="0" name=""/>
        <dsp:cNvSpPr/>
      </dsp:nvSpPr>
      <dsp:spPr>
        <a:xfrm>
          <a:off x="27104" y="1400306"/>
          <a:ext cx="1749023" cy="6996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 dirty="0"/>
            <a:t>Culture</a:t>
          </a:r>
        </a:p>
      </dsp:txBody>
      <dsp:txXfrm>
        <a:off x="27104" y="1400306"/>
        <a:ext cx="1749023" cy="699609"/>
      </dsp:txXfrm>
    </dsp:sp>
    <dsp:sp modelId="{A3DC8B5E-A053-48FF-AD64-DEE71D2496B1}">
      <dsp:nvSpPr>
        <dsp:cNvPr id="0" name=""/>
        <dsp:cNvSpPr/>
      </dsp:nvSpPr>
      <dsp:spPr>
        <a:xfrm>
          <a:off x="2423266" y="1087"/>
          <a:ext cx="1066904" cy="106690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BB0A33-757A-4498-B390-B9F6B9E58334}">
      <dsp:nvSpPr>
        <dsp:cNvPr id="0" name=""/>
        <dsp:cNvSpPr/>
      </dsp:nvSpPr>
      <dsp:spPr>
        <a:xfrm>
          <a:off x="2650639" y="228460"/>
          <a:ext cx="612158" cy="61215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83E4C6-44F3-4FAD-A685-6CD434792323}">
      <dsp:nvSpPr>
        <dsp:cNvPr id="0" name=""/>
        <dsp:cNvSpPr/>
      </dsp:nvSpPr>
      <dsp:spPr>
        <a:xfrm>
          <a:off x="2082206" y="1400306"/>
          <a:ext cx="1749023" cy="6996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/>
            <a:t>Infrastructure/</a:t>
          </a: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/>
            <a:t>technology</a:t>
          </a:r>
          <a:endParaRPr lang="en-US" sz="1600" kern="1200" dirty="0"/>
        </a:p>
      </dsp:txBody>
      <dsp:txXfrm>
        <a:off x="2082206" y="1400306"/>
        <a:ext cx="1749023" cy="699609"/>
      </dsp:txXfrm>
    </dsp:sp>
    <dsp:sp modelId="{65514582-107A-4413-ADB9-BC2DBCEA8CBC}">
      <dsp:nvSpPr>
        <dsp:cNvPr id="0" name=""/>
        <dsp:cNvSpPr/>
      </dsp:nvSpPr>
      <dsp:spPr>
        <a:xfrm>
          <a:off x="4478368" y="1087"/>
          <a:ext cx="1066904" cy="106690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4E7D73-151F-42A0-9B9A-2B8D96F485C6}">
      <dsp:nvSpPr>
        <dsp:cNvPr id="0" name=""/>
        <dsp:cNvSpPr/>
      </dsp:nvSpPr>
      <dsp:spPr>
        <a:xfrm>
          <a:off x="4705741" y="228460"/>
          <a:ext cx="612158" cy="61215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55CD15-D850-41A1-8CF5-00D2686E0199}">
      <dsp:nvSpPr>
        <dsp:cNvPr id="0" name=""/>
        <dsp:cNvSpPr/>
      </dsp:nvSpPr>
      <dsp:spPr>
        <a:xfrm>
          <a:off x="4137309" y="1400306"/>
          <a:ext cx="1749023" cy="6996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/>
            <a:t>Expertise/skills </a:t>
          </a:r>
          <a:endParaRPr lang="en-US" sz="1600" kern="1200" dirty="0"/>
        </a:p>
      </dsp:txBody>
      <dsp:txXfrm>
        <a:off x="4137309" y="1400306"/>
        <a:ext cx="1749023" cy="699609"/>
      </dsp:txXfrm>
    </dsp:sp>
    <dsp:sp modelId="{5D2E96A2-0FD8-4ACD-ADFA-7F9D15280EC6}">
      <dsp:nvSpPr>
        <dsp:cNvPr id="0" name=""/>
        <dsp:cNvSpPr/>
      </dsp:nvSpPr>
      <dsp:spPr>
        <a:xfrm>
          <a:off x="1395715" y="2537171"/>
          <a:ext cx="1066904" cy="106690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2D249D-CE26-4200-9093-A92913D9EA6B}">
      <dsp:nvSpPr>
        <dsp:cNvPr id="0" name=""/>
        <dsp:cNvSpPr/>
      </dsp:nvSpPr>
      <dsp:spPr>
        <a:xfrm>
          <a:off x="1623088" y="2764544"/>
          <a:ext cx="612158" cy="61215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9EDD3A-8E96-4F2D-89C3-22495720FE59}">
      <dsp:nvSpPr>
        <dsp:cNvPr id="0" name=""/>
        <dsp:cNvSpPr/>
      </dsp:nvSpPr>
      <dsp:spPr>
        <a:xfrm>
          <a:off x="1054655" y="3936390"/>
          <a:ext cx="1749023" cy="6996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 dirty="0"/>
            <a:t>Complexity/time </a:t>
          </a:r>
        </a:p>
      </dsp:txBody>
      <dsp:txXfrm>
        <a:off x="1054655" y="3936390"/>
        <a:ext cx="1749023" cy="699609"/>
      </dsp:txXfrm>
    </dsp:sp>
    <dsp:sp modelId="{E806725E-5E10-47B7-B544-5EFD08129860}">
      <dsp:nvSpPr>
        <dsp:cNvPr id="0" name=""/>
        <dsp:cNvSpPr/>
      </dsp:nvSpPr>
      <dsp:spPr>
        <a:xfrm>
          <a:off x="3450817" y="2537171"/>
          <a:ext cx="1066904" cy="1066904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C4C15F-D4AD-498F-BC18-E1F22075910E}">
      <dsp:nvSpPr>
        <dsp:cNvPr id="0" name=""/>
        <dsp:cNvSpPr/>
      </dsp:nvSpPr>
      <dsp:spPr>
        <a:xfrm>
          <a:off x="3678190" y="2764544"/>
          <a:ext cx="612158" cy="612158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6D53C4-C392-491A-87A2-BCF4370A834A}">
      <dsp:nvSpPr>
        <dsp:cNvPr id="0" name=""/>
        <dsp:cNvSpPr/>
      </dsp:nvSpPr>
      <dsp:spPr>
        <a:xfrm>
          <a:off x="3109758" y="3936390"/>
          <a:ext cx="1749023" cy="6996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 dirty="0"/>
            <a:t>Intellectual Property</a:t>
          </a:r>
        </a:p>
      </dsp:txBody>
      <dsp:txXfrm>
        <a:off x="3109758" y="3936390"/>
        <a:ext cx="1749023" cy="69960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AE7CED-49BC-4916-AD78-A6A6713618F8}">
      <dsp:nvSpPr>
        <dsp:cNvPr id="0" name=""/>
        <dsp:cNvSpPr/>
      </dsp:nvSpPr>
      <dsp:spPr>
        <a:xfrm>
          <a:off x="0" y="566"/>
          <a:ext cx="5913437" cy="132455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66FECA-D287-4FC7-AB33-590AADD30DF6}">
      <dsp:nvSpPr>
        <dsp:cNvPr id="0" name=""/>
        <dsp:cNvSpPr/>
      </dsp:nvSpPr>
      <dsp:spPr>
        <a:xfrm>
          <a:off x="400679" y="298591"/>
          <a:ext cx="728507" cy="72850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A06D26-5A69-4AC4-A1D1-92CDCE7F2584}">
      <dsp:nvSpPr>
        <dsp:cNvPr id="0" name=""/>
        <dsp:cNvSpPr/>
      </dsp:nvSpPr>
      <dsp:spPr>
        <a:xfrm>
          <a:off x="1529865" y="566"/>
          <a:ext cx="4383571" cy="13245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182" tIns="140182" rIns="140182" bIns="140182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Equality Diversity &amp; Inclusion</a:t>
          </a:r>
          <a:endParaRPr lang="en-US" sz="2500" kern="1200" dirty="0"/>
        </a:p>
      </dsp:txBody>
      <dsp:txXfrm>
        <a:off x="1529865" y="566"/>
        <a:ext cx="4383571" cy="1324558"/>
      </dsp:txXfrm>
    </dsp:sp>
    <dsp:sp modelId="{5253ECED-776E-4195-B95B-708FCFA8FF5B}">
      <dsp:nvSpPr>
        <dsp:cNvPr id="0" name=""/>
        <dsp:cNvSpPr/>
      </dsp:nvSpPr>
      <dsp:spPr>
        <a:xfrm>
          <a:off x="0" y="1656264"/>
          <a:ext cx="5913437" cy="132455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81508B-9A73-408E-8C1B-C8E84B488AA0}">
      <dsp:nvSpPr>
        <dsp:cNvPr id="0" name=""/>
        <dsp:cNvSpPr/>
      </dsp:nvSpPr>
      <dsp:spPr>
        <a:xfrm>
          <a:off x="400679" y="1954290"/>
          <a:ext cx="728507" cy="72850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11431B-0820-4D04-8DC5-E5E197A92B0B}">
      <dsp:nvSpPr>
        <dsp:cNvPr id="0" name=""/>
        <dsp:cNvSpPr/>
      </dsp:nvSpPr>
      <dsp:spPr>
        <a:xfrm>
          <a:off x="1529865" y="1656264"/>
          <a:ext cx="4383571" cy="13245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182" tIns="140182" rIns="140182" bIns="140182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Sustainability</a:t>
          </a:r>
          <a:endParaRPr lang="en-US" sz="2500" kern="1200"/>
        </a:p>
      </dsp:txBody>
      <dsp:txXfrm>
        <a:off x="1529865" y="1656264"/>
        <a:ext cx="4383571" cy="1324558"/>
      </dsp:txXfrm>
    </dsp:sp>
    <dsp:sp modelId="{25424F8D-F834-4361-8F7B-1B2A0A9D0026}">
      <dsp:nvSpPr>
        <dsp:cNvPr id="0" name=""/>
        <dsp:cNvSpPr/>
      </dsp:nvSpPr>
      <dsp:spPr>
        <a:xfrm>
          <a:off x="0" y="3311963"/>
          <a:ext cx="5913437" cy="132455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0C5F31-60BE-43C2-92B2-6BA6794D1934}">
      <dsp:nvSpPr>
        <dsp:cNvPr id="0" name=""/>
        <dsp:cNvSpPr/>
      </dsp:nvSpPr>
      <dsp:spPr>
        <a:xfrm>
          <a:off x="400679" y="3609988"/>
          <a:ext cx="728507" cy="72850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80ED56-F95E-4170-99DF-2C626E78C544}">
      <dsp:nvSpPr>
        <dsp:cNvPr id="0" name=""/>
        <dsp:cNvSpPr/>
      </dsp:nvSpPr>
      <dsp:spPr>
        <a:xfrm>
          <a:off x="1529865" y="3311963"/>
          <a:ext cx="4383571" cy="13245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182" tIns="140182" rIns="140182" bIns="140182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Business model</a:t>
          </a:r>
          <a:endParaRPr lang="en-US" sz="2500" kern="1200"/>
        </a:p>
      </dsp:txBody>
      <dsp:txXfrm>
        <a:off x="1529865" y="3311963"/>
        <a:ext cx="4383571" cy="13245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74E434-0059-42C0-9101-FF0E686E1A0D}" type="datetimeFigureOut">
              <a:rPr lang="en-GB" smtClean="0"/>
              <a:t>15/07/2022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2D23DC-9627-4FE3-BF06-D202695288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1624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2D23DC-9627-4FE3-BF06-D2026952889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31159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Jenny introduce and Helen talk through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2D23DC-9627-4FE3-BF06-D2026952889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6424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2D23DC-9627-4FE3-BF06-D2026952889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54708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Jenny to lead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2D23DC-9627-4FE3-BF06-D20269528894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77146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Jenny to lead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2D23DC-9627-4FE3-BF06-D20269528894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23311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2D23DC-9627-4FE3-BF06-D20269528894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89053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2D23DC-9627-4FE3-BF06-D20269528894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6270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F569-AC90-44EB-9EF4-4E5C2F5D823C}" type="datetime1">
              <a:rPr lang="en-US" smtClean="0"/>
              <a:t>7/15/22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681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A7D41-E8B7-4A0B-B861-3EC4AE88917D}" type="datetime1">
              <a:rPr lang="en-US" smtClean="0"/>
              <a:t>7/15/22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3393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34823-0B19-4B4E-A643-7A3B0A3D24D6}" type="datetime1">
              <a:rPr lang="en-US" smtClean="0"/>
              <a:t>7/15/22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0018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D79EF-17C8-45D8-9866-DAF5723FC604}" type="datetime1">
              <a:rPr lang="en-US" smtClean="0"/>
              <a:t>7/15/22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5960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C2ADC-3680-4013-A757-E4663495DB98}" type="datetime1">
              <a:rPr lang="en-US" smtClean="0"/>
              <a:t>7/15/22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1507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1BA94-5DCA-4F19-960F-0FB2BD5EE85A}" type="datetime1">
              <a:rPr lang="en-US" smtClean="0"/>
              <a:t>7/15/22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8871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ED947-38D9-44AC-8B89-E79758333B77}" type="datetime1">
              <a:rPr lang="en-US" smtClean="0"/>
              <a:t>7/15/22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3280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1E23F-BD3C-4F23-B116-2B758120C8AC}" type="datetime1">
              <a:rPr lang="en-US" smtClean="0"/>
              <a:t>7/15/22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2908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CFAA9-6D59-4D98-869E-ACBDB83B2CA4}" type="datetime1">
              <a:rPr lang="en-US" smtClean="0"/>
              <a:t>7/15/22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37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10804-27E3-430A-BB42-B831260DE39A}" type="datetime1">
              <a:rPr lang="en-US" smtClean="0"/>
              <a:t>7/15/22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9431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60E22DE3-3D1A-4D53-B9A6-6C7463B8C992}" type="datetime1">
              <a:rPr lang="en-US" smtClean="0"/>
              <a:t>7/15/22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6087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D8B30-1B71-45A1-8314-D59C86F581E1}" type="datetime1">
              <a:rPr lang="en-US" smtClean="0"/>
              <a:pPr/>
              <a:t>7/15/22</a:t>
            </a:fld>
            <a:endParaRPr lang="en-US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F3450C42-9A0B-4425-92C2-70FCF7C45734}" type="slidenum">
              <a:rPr lang="en-US" smtClean="0"/>
              <a:pPr/>
              <a:t>‹#›</a:t>
            </a:fld>
            <a:endParaRPr lang="en-US" b="1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1684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3898" r:id="rId7"/>
    <p:sldLayoutId id="2147483899" r:id="rId8"/>
    <p:sldLayoutId id="2147483900" r:id="rId9"/>
    <p:sldLayoutId id="2147483901" r:id="rId10"/>
    <p:sldLayoutId id="214748390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94846310-0B3D-402C-B392-09061F938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B4A3A86-D41C-4CFC-896C-D90661C523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101C02-FB79-4B5F-9E5A-3F98277DAF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6729" y="4459039"/>
            <a:ext cx="9706025" cy="551528"/>
          </a:xfrm>
        </p:spPr>
        <p:txBody>
          <a:bodyPr>
            <a:normAutofit fontScale="90000"/>
          </a:bodyPr>
          <a:lstStyle/>
          <a:p>
            <a:r>
              <a:rPr lang="en-GB" sz="3600" dirty="0"/>
              <a:t>Survey, semi-structured interviews &amp; software feedback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172127-F899-4A5F-ADB9-F17FC6EE1C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6729" y="5016709"/>
            <a:ext cx="8643011" cy="457219"/>
          </a:xfrm>
        </p:spPr>
        <p:txBody>
          <a:bodyPr>
            <a:normAutofit/>
          </a:bodyPr>
          <a:lstStyle/>
          <a:p>
            <a:r>
              <a:rPr lang="en-GB" sz="1600" dirty="0"/>
              <a:t>18 July 2022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54F6C91-B667-4929-B60B-158C21B9E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445672" y="323838"/>
            <a:ext cx="9299965" cy="3652791"/>
            <a:chOff x="7639235" y="600024"/>
            <a:chExt cx="3898557" cy="5222486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2188BD8-D89F-4620-9999-A7EA522379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639235" y="600024"/>
              <a:ext cx="3898557" cy="5222486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3BE6818-79E6-4683-9F8E-9DE0B4BCF3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0263" y="1062693"/>
              <a:ext cx="3635738" cy="4292341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 descr="Graphical user interface&#10;&#10;Description automatically generated">
            <a:extLst>
              <a:ext uri="{FF2B5EF4-FFF2-40B4-BE49-F238E27FC236}">
                <a16:creationId xmlns:a16="http://schemas.microsoft.com/office/drawing/2014/main" id="{786FEEEE-AA0C-45F2-88BE-B711AA697F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013" r="2" b="41475"/>
          <a:stretch/>
        </p:blipFill>
        <p:spPr>
          <a:xfrm>
            <a:off x="2079933" y="963739"/>
            <a:ext cx="8020655" cy="2369223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412F86B-0657-48B2-BD05-BF3EED4DC9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776728" y="5027185"/>
            <a:ext cx="864301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BD64DB3A-631F-479A-B041-4C1E38B76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4FB2A90-ACBA-4B96-98AD-8BB04A8B1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70003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CABCAE3-64FC-4149-819F-2C1812824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12FDCFE-9AD2-4D8A-8CBF-B3AA37EBF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BD463FC-4CA8-4FF4-85A3-AF9F4B98D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ECF35C3-8B44-4F4B-BD25-4C01823DB2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2FA7AD0A-1871-4DF8-9235-F49D0513B9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6B04CFB-FAE5-47DD-9B3E-4E9BA7A89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59F36B-FCCA-43CE-8CC0-A5547637D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301" y="1474969"/>
            <a:ext cx="2823919" cy="1868760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2800"/>
              <a:t>Copyright and intellectual property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E68D41B-9286-479F-9AB7-678C8E348D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9301" y="3528543"/>
            <a:ext cx="282391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8ACF89C-CFC3-4D68-B3C4-2BEFB7BBE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979389" y="482171"/>
            <a:ext cx="7560115" cy="5149101"/>
            <a:chOff x="3979389" y="482171"/>
            <a:chExt cx="7560115" cy="5149101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B770B7D-3C5C-4682-8DF0-20783592F3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79389" y="482171"/>
              <a:ext cx="7560115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6893E11-7EC1-4EB6-A2A8-0B693F8FE5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92448" y="812507"/>
              <a:ext cx="692827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622F7FD7-8884-4FD5-95AB-0B5C6033A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5487" y="977965"/>
            <a:ext cx="6615582" cy="4135339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07F2CE0-D6BC-4474-B01D-B607686EEC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5666" t="13731" r="4974" b="18203"/>
          <a:stretch/>
        </p:blipFill>
        <p:spPr>
          <a:xfrm>
            <a:off x="4586707" y="1750740"/>
            <a:ext cx="6353141" cy="235914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6EFE474-4FE0-4E8F-8F09-5ED2C9E76A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F8B8C81-54DC-4AF5-B682-3A2C70A6B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40888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4C75E2B-CACA-478C-B26B-182AF87A18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0FF2874-547C-4D14-9E18-28B19002FB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6CF827D-A163-47F7-BD87-34EB4FA7D6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299D9A9-1DA8-433D-A9BC-FB48D93D42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CF45214A-7E27-4FBD-9626-4FB63E1840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5948B8F-BEF9-411A-AFF5-EB8682D238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5ECCBA-1545-4BC4-AFF1-15DEC1C90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6728" y="4613198"/>
            <a:ext cx="8654522" cy="84469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/>
              <a:t>ORCid</a:t>
            </a:r>
            <a:r>
              <a:rPr lang="en-US" dirty="0"/>
              <a:t> </a:t>
            </a:r>
            <a:r>
              <a:rPr lang="en-US" cap="none" dirty="0" err="1"/>
              <a:t>iD</a:t>
            </a:r>
            <a:r>
              <a:rPr lang="en-US" cap="none" dirty="0"/>
              <a:t>  </a:t>
            </a:r>
            <a:r>
              <a:rPr lang="en-US" dirty="0"/>
              <a:t>and metadata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56E9442-4072-4A0B-B37D-0B5BFCEED0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12888" y="323838"/>
            <a:ext cx="6753096" cy="3652791"/>
            <a:chOff x="8170453" y="600024"/>
            <a:chExt cx="2830906" cy="5222486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ED24DB1-81C7-424C-8473-A0037A4055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70453" y="600024"/>
              <a:ext cx="2830906" cy="5222486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87F533B-5070-45AE-A893-2DC9DC7299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01079" y="1062693"/>
              <a:ext cx="2566189" cy="4292341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6658879-1F35-4031-B139-095C0631D0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2116" t="19520" r="7963" b="21268"/>
          <a:stretch/>
        </p:blipFill>
        <p:spPr>
          <a:xfrm>
            <a:off x="3163823" y="1419791"/>
            <a:ext cx="5888737" cy="1625161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3512805-6A13-4DEE-95A1-C67719E74F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776728" y="4460798"/>
            <a:ext cx="864301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7" name="Picture 26">
            <a:extLst>
              <a:ext uri="{FF2B5EF4-FFF2-40B4-BE49-F238E27FC236}">
                <a16:creationId xmlns:a16="http://schemas.microsoft.com/office/drawing/2014/main" id="{975557E8-F310-43E6-9E6B-DA46918212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672E9A2-3D4F-4010-A5D0-72E72775A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52872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CABCAE3-64FC-4149-819F-2C1812824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12FDCFE-9AD2-4D8A-8CBF-B3AA37EBF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BD463FC-4CA8-4FF4-85A3-AF9F4B98D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ECF35C3-8B44-4F4B-BD25-4C01823DB2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FA7AD0A-1871-4DF8-9235-F49D0513B9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6B04CFB-FAE5-47DD-9B3E-4E9BA7A89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1F0510-FC94-4B00-A432-EC166F7E4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301" y="1474969"/>
            <a:ext cx="2823919" cy="1868760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3600"/>
              <a:t>Persistent identifiers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E68D41B-9286-479F-9AB7-678C8E348D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9301" y="3528543"/>
            <a:ext cx="282391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8ACF89C-CFC3-4D68-B3C4-2BEFB7BBE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979389" y="482171"/>
            <a:ext cx="7560115" cy="5149101"/>
            <a:chOff x="3979389" y="482171"/>
            <a:chExt cx="7560115" cy="5149101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B770B7D-3C5C-4682-8DF0-20783592F3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79389" y="482171"/>
              <a:ext cx="7560115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6893E11-7EC1-4EB6-A2A8-0B693F8FE5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92448" y="812507"/>
              <a:ext cx="692827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622F7FD7-8884-4FD5-95AB-0B5C6033A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5487" y="977965"/>
            <a:ext cx="6615582" cy="4135339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2F0CDB-9C01-4ADE-B717-01BA314BE3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616" t="15678" r="33961" b="54613"/>
          <a:stretch/>
        </p:blipFill>
        <p:spPr>
          <a:xfrm>
            <a:off x="4455487" y="2350008"/>
            <a:ext cx="6681905" cy="142714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6EFE474-4FE0-4E8F-8F09-5ED2C9E76A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F8B8C81-54DC-4AF5-B682-3A2C70A6B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52463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29">
            <a:extLst>
              <a:ext uri="{FF2B5EF4-FFF2-40B4-BE49-F238E27FC236}">
                <a16:creationId xmlns:a16="http://schemas.microsoft.com/office/drawing/2014/main" id="{0CABCAE3-64FC-4149-819F-2C1812824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4" name="Picture 31">
            <a:extLst>
              <a:ext uri="{FF2B5EF4-FFF2-40B4-BE49-F238E27FC236}">
                <a16:creationId xmlns:a16="http://schemas.microsoft.com/office/drawing/2014/main" id="{012FDCFE-9AD2-4D8A-8CBF-B3AA37EBF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55" name="Straight Connector 33">
            <a:extLst>
              <a:ext uri="{FF2B5EF4-FFF2-40B4-BE49-F238E27FC236}">
                <a16:creationId xmlns:a16="http://schemas.microsoft.com/office/drawing/2014/main" id="{FBD463FC-4CA8-4FF4-85A3-AF9F4B98D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35">
            <a:extLst>
              <a:ext uri="{FF2B5EF4-FFF2-40B4-BE49-F238E27FC236}">
                <a16:creationId xmlns:a16="http://schemas.microsoft.com/office/drawing/2014/main" id="{BECF35C3-8B44-4F4B-BD25-4C01823DB2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57" name="Rectangle 37">
            <a:extLst>
              <a:ext uri="{FF2B5EF4-FFF2-40B4-BE49-F238E27FC236}">
                <a16:creationId xmlns:a16="http://schemas.microsoft.com/office/drawing/2014/main" id="{56412368-7E6B-4064-B6FA-72DF6DA0C2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39">
            <a:extLst>
              <a:ext uri="{FF2B5EF4-FFF2-40B4-BE49-F238E27FC236}">
                <a16:creationId xmlns:a16="http://schemas.microsoft.com/office/drawing/2014/main" id="{8014FE20-9BCC-4219-A8AD-B1C110BD55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473D25-5D54-4FC1-94BA-2C92486D4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2617" y="976508"/>
            <a:ext cx="5525305" cy="2367221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3600" dirty="0" err="1"/>
              <a:t>InstitutionAL</a:t>
            </a:r>
            <a:r>
              <a:rPr lang="en-US" sz="3600" dirty="0"/>
              <a:t> support TEAMS survey</a:t>
            </a:r>
          </a:p>
        </p:txBody>
      </p:sp>
      <p:cxnSp>
        <p:nvCxnSpPr>
          <p:cNvPr id="59" name="Straight Connector 41">
            <a:extLst>
              <a:ext uri="{FF2B5EF4-FFF2-40B4-BE49-F238E27FC236}">
                <a16:creationId xmlns:a16="http://schemas.microsoft.com/office/drawing/2014/main" id="{A661C966-C6C8-4667-903D-E68521C357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2618" y="3528543"/>
            <a:ext cx="553611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60" name="Group 43">
            <a:extLst>
              <a:ext uri="{FF2B5EF4-FFF2-40B4-BE49-F238E27FC236}">
                <a16:creationId xmlns:a16="http://schemas.microsoft.com/office/drawing/2014/main" id="{36439133-030D-427C-AADE-2B48B19917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77388" y="482171"/>
            <a:ext cx="4074533" cy="5149101"/>
            <a:chOff x="7477388" y="482171"/>
            <a:chExt cx="4074533" cy="5149101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2C11378B-6628-411A-9A79-CF10232D7D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77388" y="482171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45">
              <a:extLst>
                <a:ext uri="{FF2B5EF4-FFF2-40B4-BE49-F238E27FC236}">
                  <a16:creationId xmlns:a16="http://schemas.microsoft.com/office/drawing/2014/main" id="{08E6BF6A-26B8-45E6-887E-FE78A7984F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90447" y="812507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2" name="Rectangle 47">
            <a:extLst>
              <a:ext uri="{FF2B5EF4-FFF2-40B4-BE49-F238E27FC236}">
                <a16:creationId xmlns:a16="http://schemas.microsoft.com/office/drawing/2014/main" id="{82388B0B-738B-4313-8674-79D97E74A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51624" y="977965"/>
            <a:ext cx="3119444" cy="4135339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825BB1E8-EC9A-459C-8192-273AF783BD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373" y="1649879"/>
            <a:ext cx="2799103" cy="2799103"/>
          </a:xfrm>
          <a:prstGeom prst="rect">
            <a:avLst/>
          </a:prstGeom>
        </p:spPr>
      </p:pic>
      <p:pic>
        <p:nvPicPr>
          <p:cNvPr id="63" name="Picture 49">
            <a:extLst>
              <a:ext uri="{FF2B5EF4-FFF2-40B4-BE49-F238E27FC236}">
                <a16:creationId xmlns:a16="http://schemas.microsoft.com/office/drawing/2014/main" id="{6DF84359-5DD6-461B-9519-90AA2F46C1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E90BC892-CE86-41EE-8A3B-2178D5170C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0128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0CABCAE3-64FC-4149-819F-2C1812824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012FDCFE-9AD2-4D8A-8CBF-B3AA37EBF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FBD463FC-4CA8-4FF4-85A3-AF9F4B98D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BECF35C3-8B44-4F4B-BD25-4C01823DB2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2FA7AD0A-1871-4DF8-9235-F49D0513B9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36B04CFB-FAE5-47DD-9B3E-4E9BA7A89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3E9FB5-0FF6-4961-93F3-B0AB8EF0E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301" y="1474969"/>
            <a:ext cx="2823919" cy="1868760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2800" dirty="0"/>
              <a:t>Institutional support </a:t>
            </a:r>
            <a:r>
              <a:rPr lang="en-US" sz="2800" dirty="0" err="1"/>
              <a:t>teamS</a:t>
            </a:r>
            <a:r>
              <a:rPr lang="en-US" sz="2800" dirty="0"/>
              <a:t> survey: participants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EE68D41B-9286-479F-9AB7-678C8E348D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9301" y="3528543"/>
            <a:ext cx="282391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61" name="Group 60">
            <a:extLst>
              <a:ext uri="{FF2B5EF4-FFF2-40B4-BE49-F238E27FC236}">
                <a16:creationId xmlns:a16="http://schemas.microsoft.com/office/drawing/2014/main" id="{E8ACF89C-CFC3-4D68-B3C4-2BEFB7BBE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979389" y="482171"/>
            <a:ext cx="7560115" cy="5149101"/>
            <a:chOff x="3979389" y="482171"/>
            <a:chExt cx="7560115" cy="5149101"/>
          </a:xfrm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3B770B7D-3C5C-4682-8DF0-20783592F3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79389" y="482171"/>
              <a:ext cx="7560115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A6893E11-7EC1-4EB6-A2A8-0B693F8FE5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92448" y="812507"/>
              <a:ext cx="692827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5" name="Rectangle 64">
            <a:extLst>
              <a:ext uri="{FF2B5EF4-FFF2-40B4-BE49-F238E27FC236}">
                <a16:creationId xmlns:a16="http://schemas.microsoft.com/office/drawing/2014/main" id="{622F7FD7-8884-4FD5-95AB-0B5C6033A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5487" y="977965"/>
            <a:ext cx="6615582" cy="4135339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FE6132-3D30-4894-9D87-00390F0766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7939"/>
          <a:stretch/>
        </p:blipFill>
        <p:spPr>
          <a:xfrm>
            <a:off x="4618374" y="1566003"/>
            <a:ext cx="6282919" cy="2966856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16EFE474-4FE0-4E8F-8F09-5ED2C9E76A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CF8B8C81-54DC-4AF5-B682-3A2C70A6B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24906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0CABCAE3-64FC-4149-819F-2C1812824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12FDCFE-9AD2-4D8A-8CBF-B3AA37EBF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BD463FC-4CA8-4FF4-85A3-AF9F4B98D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ECF35C3-8B44-4F4B-BD25-4C01823DB2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2FA7AD0A-1871-4DF8-9235-F49D0513B9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6B04CFB-FAE5-47DD-9B3E-4E9BA7A89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3E9FB5-0FF6-4961-93F3-B0AB8EF0E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301" y="1474969"/>
            <a:ext cx="2823919" cy="1868760"/>
          </a:xfrm>
        </p:spPr>
        <p:txBody>
          <a:bodyPr vert="horz" lIns="91440" tIns="45720" rIns="91440" bIns="0" rtlCol="0" anchor="b">
            <a:noAutofit/>
          </a:bodyPr>
          <a:lstStyle/>
          <a:p>
            <a:r>
              <a:rPr lang="en-US" sz="2800" dirty="0"/>
              <a:t>practice research FIELDS at your institution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E68D41B-9286-479F-9AB7-678C8E348D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9301" y="3528543"/>
            <a:ext cx="282391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8ACF89C-CFC3-4D68-B3C4-2BEFB7BBE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979389" y="482171"/>
            <a:ext cx="7560115" cy="5149101"/>
            <a:chOff x="3979389" y="482171"/>
            <a:chExt cx="7560115" cy="5149101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3B770B7D-3C5C-4682-8DF0-20783592F3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79389" y="482171"/>
              <a:ext cx="7560115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A6893E11-7EC1-4EB6-A2A8-0B693F8FE5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92448" y="812507"/>
              <a:ext cx="692827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622F7FD7-8884-4FD5-95AB-0B5C6033A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5487" y="977965"/>
            <a:ext cx="6615582" cy="4135339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Content Placeholder 3">
            <a:extLst>
              <a:ext uri="{FF2B5EF4-FFF2-40B4-BE49-F238E27FC236}">
                <a16:creationId xmlns:a16="http://schemas.microsoft.com/office/drawing/2014/main" id="{9453B00C-8227-0048-BE3F-11E2113EA1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6039884" y="-92028"/>
            <a:ext cx="3439897" cy="6282919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16EFE474-4FE0-4E8F-8F09-5ED2C9E76A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CF8B8C81-54DC-4AF5-B682-3A2C70A6B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45511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7424F32-2789-4FF9-8E8A-1252284BF6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708C46E-BB60-4B97-8327-D3A475C008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042755C-F24C-4D08-8E4C-E646382C3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3E94A00-1A92-47F4-9E2D-E51DFF9016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32D32A60-013B-47A8-8833-D242408091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E27932B-B694-4C4C-90D7-A0333A7C5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096C2B-076C-4248-930E-E11356DEA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2303047"/>
            <a:ext cx="3272093" cy="267419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Barriers to capturing practice research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EBB0476-5CF0-4F44-8D68-5D42D7AEE4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1579" y="2146542"/>
            <a:ext cx="327209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4" name="Title 1">
            <a:extLst>
              <a:ext uri="{FF2B5EF4-FFF2-40B4-BE49-F238E27FC236}">
                <a16:creationId xmlns:a16="http://schemas.microsoft.com/office/drawing/2014/main" id="{A9DA474E-6B91-4200-840F-0257B2358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1580" y="3122496"/>
            <a:ext cx="353015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DF63C9AD-AE6E-4512-8171-91612E84C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E1A49CE-B63D-457A-A180-1C883E1A63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TextBox 3">
            <a:extLst>
              <a:ext uri="{FF2B5EF4-FFF2-40B4-BE49-F238E27FC236}">
                <a16:creationId xmlns:a16="http://schemas.microsoft.com/office/drawing/2014/main" id="{D4B186B5-64CC-FC20-86DD-ED0A846F4F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21145818"/>
              </p:ext>
            </p:extLst>
          </p:nvPr>
        </p:nvGraphicFramePr>
        <p:xfrm>
          <a:off x="5141913" y="803275"/>
          <a:ext cx="5913437" cy="4637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7773449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86600-A68A-0008-5514-5408CFAED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Semi-structured interview themes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117102-8DE5-0784-B233-EE201A2027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Participatory research and recognition of the participant role / contribution</a:t>
            </a:r>
          </a:p>
          <a:p>
            <a:r>
              <a:rPr lang="en-US" dirty="0"/>
              <a:t>Different collaborator roles </a:t>
            </a:r>
          </a:p>
          <a:p>
            <a:r>
              <a:rPr lang="en-US" dirty="0"/>
              <a:t>Difference between ‘collection’ and ’research process and outputs’</a:t>
            </a:r>
          </a:p>
          <a:p>
            <a:r>
              <a:rPr lang="en-US" dirty="0"/>
              <a:t>Methods – material experimentation</a:t>
            </a:r>
          </a:p>
          <a:p>
            <a:r>
              <a:rPr lang="en-US" dirty="0"/>
              <a:t>Outputs – video/film </a:t>
            </a:r>
            <a:r>
              <a:rPr lang="en-US"/>
              <a:t>of objects,  </a:t>
            </a:r>
            <a:endParaRPr lang="en-US" dirty="0"/>
          </a:p>
          <a:p>
            <a:r>
              <a:rPr lang="en-US" dirty="0"/>
              <a:t>Recognition of public engagement</a:t>
            </a:r>
          </a:p>
          <a:p>
            <a:r>
              <a:rPr lang="en-US" dirty="0"/>
              <a:t>Non-tangible </a:t>
            </a:r>
          </a:p>
        </p:txBody>
      </p:sp>
    </p:spTree>
    <p:extLst>
      <p:ext uri="{BB962C8B-B14F-4D97-AF65-F5344CB8AC3E}">
        <p14:creationId xmlns:p14="http://schemas.microsoft.com/office/powerpoint/2010/main" val="12267793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02DA677-C58A-4FCE-A9A0-E66A42EBD9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D85B319-9C30-4D92-B664-CA444ECD7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7573C1E-3785-43C9-A262-1DA9DF97F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48C4394-BE4E-4302-AF74-4781C6C66E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FD31DF5F-EDD4-42F0-B539-A7919D3197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42BCEC9-2CA3-44A0-8830-DA25C04423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D38076-D3B7-3641-B8BA-FD1577F18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694" y="1474969"/>
            <a:ext cx="3182373" cy="1868760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2000" dirty="0"/>
              <a:t>Demo of </a:t>
            </a:r>
            <a:r>
              <a:rPr lang="en-US" sz="2000" dirty="0" err="1"/>
              <a:t>WestminsterResearch</a:t>
            </a:r>
            <a:r>
              <a:rPr lang="en-US" sz="2000" dirty="0"/>
              <a:t> </a:t>
            </a:r>
            <a:r>
              <a:rPr lang="en-US" sz="2000" dirty="0" err="1"/>
              <a:t>PoRTFOLIO</a:t>
            </a:r>
            <a:r>
              <a:rPr lang="en-US" sz="2000" dirty="0"/>
              <a:t> and </a:t>
            </a:r>
            <a:r>
              <a:rPr lang="en-US" sz="2000" dirty="0" err="1"/>
              <a:t>PRVoices</a:t>
            </a:r>
            <a:r>
              <a:rPr lang="en-US" sz="2000" dirty="0"/>
              <a:t> test system user interface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7A887C3-690B-4858-A6B1-19C93D6C79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4009" y="3526496"/>
            <a:ext cx="3023617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8139A8F-A07A-40ED-843E-77B6C19606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990638" y="482171"/>
            <a:ext cx="7560115" cy="5149101"/>
            <a:chOff x="7463258" y="583365"/>
            <a:chExt cx="7560115" cy="5181928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CB76A8FD-6218-4D71-BF00-94BB53A620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8" y="583365"/>
              <a:ext cx="7560115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2F3A470-0440-4799-BF8F-1B29934D8F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7" y="915807"/>
              <a:ext cx="692827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9567233A-38F5-E64D-96C3-57E2575BC54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30" b="-4"/>
          <a:stretch/>
        </p:blipFill>
        <p:spPr>
          <a:xfrm>
            <a:off x="4631115" y="1116345"/>
            <a:ext cx="3059596" cy="3866172"/>
          </a:xfrm>
          <a:prstGeom prst="rect">
            <a:avLst/>
          </a:prstGeom>
        </p:spPr>
      </p:pic>
      <p:pic>
        <p:nvPicPr>
          <p:cNvPr id="6" name="Picture 5" descr="Graphical user interface, text, application, Teams&#10;&#10;Description automatically generated">
            <a:extLst>
              <a:ext uri="{FF2B5EF4-FFF2-40B4-BE49-F238E27FC236}">
                <a16:creationId xmlns:a16="http://schemas.microsoft.com/office/drawing/2014/main" id="{A288D589-7DF3-A44E-8C46-F09467992F0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09" r="33877" b="1"/>
          <a:stretch/>
        </p:blipFill>
        <p:spPr>
          <a:xfrm>
            <a:off x="7849810" y="1116345"/>
            <a:ext cx="3059596" cy="386617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079AB70-86CA-4BFC-9505-60CD7D172F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C0DB027-013B-48E2-B164-DD510158E5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1D68842F-9359-674A-9C5C-83FA61B57BC1}"/>
              </a:ext>
            </a:extLst>
          </p:cNvPr>
          <p:cNvSpPr txBox="1"/>
          <p:nvPr/>
        </p:nvSpPr>
        <p:spPr>
          <a:xfrm>
            <a:off x="2725947" y="3605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626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8">
            <a:extLst>
              <a:ext uri="{FF2B5EF4-FFF2-40B4-BE49-F238E27FC236}">
                <a16:creationId xmlns:a16="http://schemas.microsoft.com/office/drawing/2014/main" id="{32D32A60-013B-47A8-8833-D242408091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id="{AE27932B-B694-4C4C-90D7-A0333A7C5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4F2FAE-4797-4567-B327-CECE713C7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2303047"/>
            <a:ext cx="3272093" cy="2674198"/>
          </a:xfrm>
        </p:spPr>
        <p:txBody>
          <a:bodyPr anchor="t">
            <a:normAutofit/>
          </a:bodyPr>
          <a:lstStyle/>
          <a:p>
            <a:r>
              <a:rPr lang="en-GB" dirty="0"/>
              <a:t>Next steps</a:t>
            </a:r>
          </a:p>
        </p:txBody>
      </p:sp>
      <p:cxnSp>
        <p:nvCxnSpPr>
          <p:cNvPr id="16" name="Straight Connector 12">
            <a:extLst>
              <a:ext uri="{FF2B5EF4-FFF2-40B4-BE49-F238E27FC236}">
                <a16:creationId xmlns:a16="http://schemas.microsoft.com/office/drawing/2014/main" id="{9EBB0476-5CF0-4F44-8D68-5D42D7AEE4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1579" y="2146542"/>
            <a:ext cx="327209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A9DA474E-6B91-4200-840F-0257B2358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1580" y="3122496"/>
            <a:ext cx="353015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F63C9AD-AE6E-4512-8171-91612E84C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E1A49CE-B63D-457A-A180-1C883E1A63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Content Placeholder 2">
            <a:extLst>
              <a:ext uri="{FF2B5EF4-FFF2-40B4-BE49-F238E27FC236}">
                <a16:creationId xmlns:a16="http://schemas.microsoft.com/office/drawing/2014/main" id="{0E6E25F4-E565-C19F-674D-D5130C7C5AA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9464925"/>
              </p:ext>
            </p:extLst>
          </p:nvPr>
        </p:nvGraphicFramePr>
        <p:xfrm>
          <a:off x="5141913" y="803275"/>
          <a:ext cx="5913437" cy="4637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36596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FA7AD0A-1871-4DF8-9235-F49D0513B9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6B04CFB-FAE5-47DD-9B3E-4E9BA7A89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1E64A4-30FD-4919-AFAA-58796B83C9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9301" y="1474969"/>
            <a:ext cx="2823919" cy="1868760"/>
          </a:xfrm>
        </p:spPr>
        <p:txBody>
          <a:bodyPr>
            <a:normAutofit/>
          </a:bodyPr>
          <a:lstStyle/>
          <a:p>
            <a:r>
              <a:rPr lang="en-GB" sz="3300" dirty="0"/>
              <a:t>Practice </a:t>
            </a:r>
            <a:r>
              <a:rPr lang="en-GB" sz="3300" dirty="0" err="1"/>
              <a:t>researchersurvey</a:t>
            </a:r>
            <a:r>
              <a:rPr lang="en-GB" sz="3300" dirty="0"/>
              <a:t> data analysis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E68D41B-9286-479F-9AB7-678C8E348D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9301" y="3528543"/>
            <a:ext cx="282391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8ACF89C-CFC3-4D68-B3C4-2BEFB7BBE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979389" y="482171"/>
            <a:ext cx="7560115" cy="5149101"/>
            <a:chOff x="3979389" y="482171"/>
            <a:chExt cx="7560115" cy="5149101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B770B7D-3C5C-4682-8DF0-20783592F3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79389" y="482171"/>
              <a:ext cx="7560115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6893E11-7EC1-4EB6-A2A8-0B693F8FE5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92448" y="812507"/>
              <a:ext cx="692827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622F7FD7-8884-4FD5-95AB-0B5C6033A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5487" y="977965"/>
            <a:ext cx="6615582" cy="4135339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4F4E3C2C-80A6-48A8-92B8-25AC5D911C3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6" r="1" b="1"/>
          <a:stretch/>
        </p:blipFill>
        <p:spPr>
          <a:xfrm>
            <a:off x="4618374" y="1282272"/>
            <a:ext cx="6282919" cy="353431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6EFE474-4FE0-4E8F-8F09-5ED2C9E76A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F8B8C81-54DC-4AF5-B682-3A2C70A6B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1871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" name="Rectangle 60">
            <a:extLst>
              <a:ext uri="{FF2B5EF4-FFF2-40B4-BE49-F238E27FC236}">
                <a16:creationId xmlns:a16="http://schemas.microsoft.com/office/drawing/2014/main" id="{32D32A60-013B-47A8-8833-D242408091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AE27932B-B694-4C4C-90D7-A0333A7C5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C42E1E-E1FF-4698-8506-EA93BA45C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2303047"/>
            <a:ext cx="3272093" cy="2674198"/>
          </a:xfrm>
        </p:spPr>
        <p:txBody>
          <a:bodyPr anchor="t">
            <a:normAutofit/>
          </a:bodyPr>
          <a:lstStyle/>
          <a:p>
            <a:r>
              <a:rPr lang="en-GB" dirty="0"/>
              <a:t>Practitioner Researcher Engagement</a:t>
            </a: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9EBB0476-5CF0-4F44-8D68-5D42D7AEE4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1579" y="2146542"/>
            <a:ext cx="327209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7" name="Title 1">
            <a:extLst>
              <a:ext uri="{FF2B5EF4-FFF2-40B4-BE49-F238E27FC236}">
                <a16:creationId xmlns:a16="http://schemas.microsoft.com/office/drawing/2014/main" id="{A9DA474E-6B91-4200-840F-0257B2358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1580" y="3122496"/>
            <a:ext cx="353015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id="{DF63C9AD-AE6E-4512-8171-91612E84C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FE1A49CE-B63D-457A-A180-1C883E1A63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1" name="Content Placeholder 2">
            <a:extLst>
              <a:ext uri="{FF2B5EF4-FFF2-40B4-BE49-F238E27FC236}">
                <a16:creationId xmlns:a16="http://schemas.microsoft.com/office/drawing/2014/main" id="{837236AB-15FB-9993-4AB8-ACF70723DE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7272992"/>
              </p:ext>
            </p:extLst>
          </p:nvPr>
        </p:nvGraphicFramePr>
        <p:xfrm>
          <a:off x="5141913" y="803275"/>
          <a:ext cx="5913437" cy="4637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66592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E1DBC-10EB-48ED-8F14-A459B1AC9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8400" y="365125"/>
            <a:ext cx="10185400" cy="1325563"/>
          </a:xfrm>
        </p:spPr>
        <p:txBody>
          <a:bodyPr/>
          <a:lstStyle/>
          <a:p>
            <a:r>
              <a:rPr lang="en-GB"/>
              <a:t>Participant subject alignment </a:t>
            </a:r>
            <a:endParaRPr lang="en-GB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710F9E9-AA2C-4597-8D0E-BC8838FC49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523" t="1631" r="6328" b="4281"/>
          <a:stretch/>
        </p:blipFill>
        <p:spPr>
          <a:xfrm rot="16200000">
            <a:off x="3502368" y="-1505929"/>
            <a:ext cx="5187263" cy="1002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898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CABCAE3-64FC-4149-819F-2C1812824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12FDCFE-9AD2-4D8A-8CBF-B3AA37EBF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BD463FC-4CA8-4FF4-85A3-AF9F4B98D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ECF35C3-8B44-4F4B-BD25-4C01823DB2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2FA7AD0A-1871-4DF8-9235-F49D0513B9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6B04CFB-FAE5-47DD-9B3E-4E9BA7A89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72A636-81FB-4DA5-A78B-312444242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301" y="1474969"/>
            <a:ext cx="2823919" cy="1868760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3300"/>
              <a:t>Identifying types of DATa  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E68D41B-9286-479F-9AB7-678C8E348D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9301" y="3528543"/>
            <a:ext cx="282391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8ACF89C-CFC3-4D68-B3C4-2BEFB7BBE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979389" y="482171"/>
            <a:ext cx="7560115" cy="5149101"/>
            <a:chOff x="3979389" y="482171"/>
            <a:chExt cx="7560115" cy="5149101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B770B7D-3C5C-4682-8DF0-20783592F3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79389" y="482171"/>
              <a:ext cx="7560115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6893E11-7EC1-4EB6-A2A8-0B693F8FE5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92448" y="812507"/>
              <a:ext cx="692827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622F7FD7-8884-4FD5-95AB-0B5C6033A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5487" y="977965"/>
            <a:ext cx="6615582" cy="4135339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DED2589-1597-45C2-B066-616167B995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6640" t="9679" r="5723" b="11330"/>
          <a:stretch/>
        </p:blipFill>
        <p:spPr>
          <a:xfrm>
            <a:off x="5103893" y="1116345"/>
            <a:ext cx="5311880" cy="386617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6EFE474-4FE0-4E8F-8F09-5ED2C9E76A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F8B8C81-54DC-4AF5-B682-3A2C70A6B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413386EF-76CB-4ABE-8597-0C4C1AF6C8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5467" y="1035652"/>
            <a:ext cx="5735621" cy="413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0634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07734-3D2A-413E-A9D0-55A54421C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Who creates or contributes?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67C5522-42C2-4EEC-9FE3-0B092DF09D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996" t="9492" r="11438" b="55078"/>
          <a:stretch/>
        </p:blipFill>
        <p:spPr>
          <a:xfrm>
            <a:off x="1451579" y="1944860"/>
            <a:ext cx="9603275" cy="39573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9523520-6586-468F-B918-A124355978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1580" y="2037999"/>
            <a:ext cx="9469850" cy="3756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0429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CABCAE3-64FC-4149-819F-2C1812824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" name="Picture 10">
            <a:extLst>
              <a:ext uri="{FF2B5EF4-FFF2-40B4-BE49-F238E27FC236}">
                <a16:creationId xmlns:a16="http://schemas.microsoft.com/office/drawing/2014/main" id="{012FDCFE-9AD2-4D8A-8CBF-B3AA37EBF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7" name="Straight Connector 12">
            <a:extLst>
              <a:ext uri="{FF2B5EF4-FFF2-40B4-BE49-F238E27FC236}">
                <a16:creationId xmlns:a16="http://schemas.microsoft.com/office/drawing/2014/main" id="{FBD463FC-4CA8-4FF4-85A3-AF9F4B98D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4">
            <a:extLst>
              <a:ext uri="{FF2B5EF4-FFF2-40B4-BE49-F238E27FC236}">
                <a16:creationId xmlns:a16="http://schemas.microsoft.com/office/drawing/2014/main" id="{BECF35C3-8B44-4F4B-BD25-4C01823DB2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2" name="Rectangle 16">
            <a:extLst>
              <a:ext uri="{FF2B5EF4-FFF2-40B4-BE49-F238E27FC236}">
                <a16:creationId xmlns:a16="http://schemas.microsoft.com/office/drawing/2014/main" id="{2FA7AD0A-1871-4DF8-9235-F49D0513B9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6B04CFB-FAE5-47DD-9B3E-4E9BA7A89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EB92B2-CFC3-4767-BA74-9E620D7CD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301" y="1474969"/>
            <a:ext cx="2823919" cy="1868760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3600"/>
              <a:t>Tangible research outputs</a:t>
            </a:r>
          </a:p>
        </p:txBody>
      </p:sp>
      <p:cxnSp>
        <p:nvCxnSpPr>
          <p:cNvPr id="14" name="Straight Connector 20">
            <a:extLst>
              <a:ext uri="{FF2B5EF4-FFF2-40B4-BE49-F238E27FC236}">
                <a16:creationId xmlns:a16="http://schemas.microsoft.com/office/drawing/2014/main" id="{EE68D41B-9286-479F-9AB7-678C8E348D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9301" y="3528543"/>
            <a:ext cx="282391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16" name="Group 22">
            <a:extLst>
              <a:ext uri="{FF2B5EF4-FFF2-40B4-BE49-F238E27FC236}">
                <a16:creationId xmlns:a16="http://schemas.microsoft.com/office/drawing/2014/main" id="{E8ACF89C-CFC3-4D68-B3C4-2BEFB7BBE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979389" y="482171"/>
            <a:ext cx="7560115" cy="5149101"/>
            <a:chOff x="3979389" y="482171"/>
            <a:chExt cx="7560115" cy="5149101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B770B7D-3C5C-4682-8DF0-20783592F3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79389" y="482171"/>
              <a:ext cx="7560115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6893E11-7EC1-4EB6-A2A8-0B693F8FE5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92448" y="812507"/>
              <a:ext cx="692827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622F7FD7-8884-4FD5-95AB-0B5C6033A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5487" y="977965"/>
            <a:ext cx="6615582" cy="4135339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FF558AD-0C66-41F5-9D2B-18DCD3E867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8932" b="3591"/>
          <a:stretch/>
        </p:blipFill>
        <p:spPr>
          <a:xfrm>
            <a:off x="4618374" y="1400599"/>
            <a:ext cx="6282919" cy="329766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6EFE474-4FE0-4E8F-8F09-5ED2C9E76A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F8B8C81-54DC-4AF5-B682-3A2C70A6B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53719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CABCAE3-64FC-4149-819F-2C1812824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12FDCFE-9AD2-4D8A-8CBF-B3AA37EBF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BD463FC-4CA8-4FF4-85A3-AF9F4B98D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ECF35C3-8B44-4F4B-BD25-4C01823DB2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2FA7AD0A-1871-4DF8-9235-F49D0513B9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6B04CFB-FAE5-47DD-9B3E-4E9BA7A89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49125D-465C-4E9A-B659-119119B74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301" y="1474969"/>
            <a:ext cx="2823919" cy="1868760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3600"/>
              <a:t>Digital research materials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E68D41B-9286-479F-9AB7-678C8E348D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9301" y="3528543"/>
            <a:ext cx="282391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8ACF89C-CFC3-4D68-B3C4-2BEFB7BBE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979389" y="482171"/>
            <a:ext cx="7560115" cy="5149101"/>
            <a:chOff x="3979389" y="482171"/>
            <a:chExt cx="7560115" cy="5149101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B770B7D-3C5C-4682-8DF0-20783592F3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79389" y="482171"/>
              <a:ext cx="7560115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6893E11-7EC1-4EB6-A2A8-0B693F8FE5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92448" y="812507"/>
              <a:ext cx="692827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622F7FD7-8884-4FD5-95AB-0B5C6033A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5487" y="977965"/>
            <a:ext cx="6615582" cy="4135339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0D80D85-8099-47CC-A029-5977E5F060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6483"/>
          <a:stretch/>
        </p:blipFill>
        <p:spPr>
          <a:xfrm>
            <a:off x="4715604" y="1116345"/>
            <a:ext cx="6088459" cy="386617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6EFE474-4FE0-4E8F-8F09-5ED2C9E76A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F8B8C81-54DC-4AF5-B682-3A2C70A6B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59362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18A93-17B5-4BBF-84F1-781B28AEF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Non-TANGIBLE research events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2B8B669-18C2-4181-A396-464669A996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495" t="8881" r="9977" b="56074"/>
          <a:stretch/>
        </p:blipFill>
        <p:spPr>
          <a:xfrm>
            <a:off x="1451579" y="1949875"/>
            <a:ext cx="9603274" cy="3763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750544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388</TotalTime>
  <Words>217</Words>
  <Application>Microsoft Macintosh PowerPoint</Application>
  <PresentationFormat>Widescreen</PresentationFormat>
  <Paragraphs>54</Paragraphs>
  <Slides>19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Gill Sans MT</vt:lpstr>
      <vt:lpstr>Gallery</vt:lpstr>
      <vt:lpstr>Survey, semi-structured interviews &amp; software feedback</vt:lpstr>
      <vt:lpstr>Practice researchersurvey data analysis</vt:lpstr>
      <vt:lpstr>Practitioner Researcher Engagement</vt:lpstr>
      <vt:lpstr>Participant subject alignment </vt:lpstr>
      <vt:lpstr>Identifying types of DATa  </vt:lpstr>
      <vt:lpstr>Who creates or contributes?</vt:lpstr>
      <vt:lpstr>Tangible research outputs</vt:lpstr>
      <vt:lpstr>Digital research materials</vt:lpstr>
      <vt:lpstr>Non-TANGIBLE research events</vt:lpstr>
      <vt:lpstr>Copyright and intellectual property</vt:lpstr>
      <vt:lpstr>ORCid iD  and metadata</vt:lpstr>
      <vt:lpstr>Persistent identifiers</vt:lpstr>
      <vt:lpstr>InstitutionAL support TEAMS survey</vt:lpstr>
      <vt:lpstr>Institutional support teamS survey: participants</vt:lpstr>
      <vt:lpstr>practice research FIELDS at your institution</vt:lpstr>
      <vt:lpstr>Barriers to capturing practice research</vt:lpstr>
      <vt:lpstr>Semi-structured interview themes</vt:lpstr>
      <vt:lpstr>Demo of WestminsterResearch PoRTFOLIO and PRVoices test system user interface</vt:lpstr>
      <vt:lpstr>Next steps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Practice Researcher survey data analysis</dc:title>
  <dc:creator>Bailey, Helen</dc:creator>
  <cp:lastModifiedBy>Jenny Evans</cp:lastModifiedBy>
  <cp:revision>6</cp:revision>
  <cp:lastPrinted>2022-05-19T10:58:36Z</cp:lastPrinted>
  <dcterms:created xsi:type="dcterms:W3CDTF">2022-05-19T07:09:21Z</dcterms:created>
  <dcterms:modified xsi:type="dcterms:W3CDTF">2022-07-15T17:38:02Z</dcterms:modified>
</cp:coreProperties>
</file>