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90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17569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369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64590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1997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569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4817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26483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8293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2125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549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2932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B9693B-7ACA-4879-B784-939224522EE9}" type="datetimeFigureOut">
              <a:rPr lang="en-GB" smtClean="0"/>
              <a:t>23/11/2017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617AD2-08CA-4E11-B533-F79650A1B15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0270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2452255" y="122611"/>
            <a:ext cx="6733309" cy="6633557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4" idx="0"/>
            <a:endCxn id="4" idx="4"/>
          </p:cNvCxnSpPr>
          <p:nvPr/>
        </p:nvCxnSpPr>
        <p:spPr>
          <a:xfrm>
            <a:off x="5818910" y="122611"/>
            <a:ext cx="0" cy="663355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>
            <a:stCxn id="4" idx="1"/>
            <a:endCxn id="4" idx="5"/>
          </p:cNvCxnSpPr>
          <p:nvPr/>
        </p:nvCxnSpPr>
        <p:spPr>
          <a:xfrm>
            <a:off x="3438325" y="1094073"/>
            <a:ext cx="4761169" cy="469063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5818909" y="169495"/>
            <a:ext cx="779706" cy="3269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5818909" y="279918"/>
            <a:ext cx="1069605" cy="315947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V="1">
            <a:off x="5818909" y="548558"/>
            <a:ext cx="1623333" cy="289083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>
            <a:endCxn id="50" idx="1"/>
          </p:cNvCxnSpPr>
          <p:nvPr/>
        </p:nvCxnSpPr>
        <p:spPr>
          <a:xfrm flipV="1">
            <a:off x="5819332" y="1005759"/>
            <a:ext cx="2321110" cy="245021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67747" y="1007706"/>
            <a:ext cx="792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News</a:t>
            </a:r>
            <a:endParaRPr lang="en-GB" sz="1400" dirty="0"/>
          </a:p>
        </p:txBody>
      </p:sp>
      <p:sp>
        <p:nvSpPr>
          <p:cNvPr id="28" name="TextBox 27"/>
          <p:cNvSpPr txBox="1"/>
          <p:nvPr/>
        </p:nvSpPr>
        <p:spPr>
          <a:xfrm rot="17797424">
            <a:off x="6975597" y="1104765"/>
            <a:ext cx="75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Core</a:t>
            </a:r>
            <a:endParaRPr lang="en-GB" sz="1400" dirty="0"/>
          </a:p>
        </p:txBody>
      </p:sp>
      <p:sp>
        <p:nvSpPr>
          <p:cNvPr id="33" name="TextBox 32"/>
          <p:cNvSpPr txBox="1"/>
          <p:nvPr/>
        </p:nvSpPr>
        <p:spPr>
          <a:xfrm>
            <a:off x="247261" y="4233562"/>
            <a:ext cx="908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list</a:t>
            </a:r>
            <a:endParaRPr lang="en-GB" sz="1400" dirty="0"/>
          </a:p>
        </p:txBody>
      </p:sp>
      <p:sp>
        <p:nvSpPr>
          <p:cNvPr id="38" name="TextBox 37"/>
          <p:cNvSpPr txBox="1"/>
          <p:nvPr/>
        </p:nvSpPr>
        <p:spPr>
          <a:xfrm rot="1179420">
            <a:off x="3022726" y="2125103"/>
            <a:ext cx="88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 list</a:t>
            </a:r>
            <a:endParaRPr lang="en-GB" sz="1400" dirty="0"/>
          </a:p>
        </p:txBody>
      </p:sp>
      <p:sp>
        <p:nvSpPr>
          <p:cNvPr id="46" name="TextBox 45"/>
          <p:cNvSpPr txBox="1"/>
          <p:nvPr/>
        </p:nvSpPr>
        <p:spPr>
          <a:xfrm>
            <a:off x="7683242" y="394670"/>
            <a:ext cx="71261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Ident</a:t>
            </a:r>
            <a:endParaRPr lang="en-GB" sz="1400" dirty="0"/>
          </a:p>
        </p:txBody>
      </p:sp>
      <p:sp>
        <p:nvSpPr>
          <p:cNvPr id="48" name="TextBox 47"/>
          <p:cNvSpPr txBox="1"/>
          <p:nvPr/>
        </p:nvSpPr>
        <p:spPr>
          <a:xfrm rot="20290639">
            <a:off x="7835642" y="547070"/>
            <a:ext cx="71261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Ident</a:t>
            </a:r>
            <a:endParaRPr lang="en-GB" sz="1400" dirty="0"/>
          </a:p>
        </p:txBody>
      </p:sp>
      <p:sp>
        <p:nvSpPr>
          <p:cNvPr id="49" name="TextBox 48"/>
          <p:cNvSpPr txBox="1"/>
          <p:nvPr/>
        </p:nvSpPr>
        <p:spPr>
          <a:xfrm rot="16891861">
            <a:off x="6239567" y="536553"/>
            <a:ext cx="71261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Ident</a:t>
            </a:r>
            <a:endParaRPr lang="en-GB" sz="1400" dirty="0"/>
          </a:p>
        </p:txBody>
      </p:sp>
      <p:sp>
        <p:nvSpPr>
          <p:cNvPr id="50" name="TextBox 49"/>
          <p:cNvSpPr txBox="1"/>
          <p:nvPr/>
        </p:nvSpPr>
        <p:spPr>
          <a:xfrm>
            <a:off x="8140442" y="851870"/>
            <a:ext cx="71261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Ident</a:t>
            </a:r>
            <a:endParaRPr lang="en-GB" sz="1400" dirty="0"/>
          </a:p>
        </p:txBody>
      </p:sp>
      <p:sp>
        <p:nvSpPr>
          <p:cNvPr id="51" name="TextBox 50"/>
          <p:cNvSpPr txBox="1"/>
          <p:nvPr/>
        </p:nvSpPr>
        <p:spPr>
          <a:xfrm>
            <a:off x="8292842" y="1004270"/>
            <a:ext cx="712613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Ident</a:t>
            </a:r>
            <a:endParaRPr lang="en-GB" sz="1400" dirty="0"/>
          </a:p>
        </p:txBody>
      </p:sp>
      <p:sp>
        <p:nvSpPr>
          <p:cNvPr id="52" name="TextBox 51"/>
          <p:cNvSpPr txBox="1"/>
          <p:nvPr/>
        </p:nvSpPr>
        <p:spPr>
          <a:xfrm rot="4846021">
            <a:off x="5675815" y="6000966"/>
            <a:ext cx="88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 list</a:t>
            </a:r>
            <a:endParaRPr lang="en-GB" sz="1400" dirty="0"/>
          </a:p>
        </p:txBody>
      </p:sp>
      <p:sp>
        <p:nvSpPr>
          <p:cNvPr id="53" name="TextBox 52"/>
          <p:cNvSpPr txBox="1"/>
          <p:nvPr/>
        </p:nvSpPr>
        <p:spPr>
          <a:xfrm>
            <a:off x="754363" y="6285723"/>
            <a:ext cx="88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 list</a:t>
            </a:r>
            <a:endParaRPr lang="en-GB" sz="1400" dirty="0"/>
          </a:p>
        </p:txBody>
      </p:sp>
      <p:sp>
        <p:nvSpPr>
          <p:cNvPr id="54" name="TextBox 53"/>
          <p:cNvSpPr txBox="1"/>
          <p:nvPr/>
        </p:nvSpPr>
        <p:spPr>
          <a:xfrm>
            <a:off x="906763" y="6438123"/>
            <a:ext cx="88297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 list</a:t>
            </a:r>
            <a:endParaRPr lang="en-GB" sz="1400" dirty="0"/>
          </a:p>
        </p:txBody>
      </p:sp>
      <p:sp>
        <p:nvSpPr>
          <p:cNvPr id="55" name="TextBox 54"/>
          <p:cNvSpPr txBox="1"/>
          <p:nvPr/>
        </p:nvSpPr>
        <p:spPr>
          <a:xfrm>
            <a:off x="4933027" y="672089"/>
            <a:ext cx="908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list</a:t>
            </a:r>
            <a:endParaRPr lang="en-GB" sz="1400" dirty="0"/>
          </a:p>
        </p:txBody>
      </p:sp>
      <p:sp>
        <p:nvSpPr>
          <p:cNvPr id="56" name="TextBox 55"/>
          <p:cNvSpPr txBox="1"/>
          <p:nvPr/>
        </p:nvSpPr>
        <p:spPr>
          <a:xfrm rot="1003983">
            <a:off x="2906736" y="2614698"/>
            <a:ext cx="908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list</a:t>
            </a:r>
            <a:endParaRPr lang="en-GB" sz="1400" dirty="0"/>
          </a:p>
        </p:txBody>
      </p:sp>
      <p:sp>
        <p:nvSpPr>
          <p:cNvPr id="57" name="TextBox 56"/>
          <p:cNvSpPr txBox="1"/>
          <p:nvPr/>
        </p:nvSpPr>
        <p:spPr>
          <a:xfrm>
            <a:off x="704461" y="4690762"/>
            <a:ext cx="908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list</a:t>
            </a:r>
            <a:endParaRPr lang="en-GB" sz="1400" dirty="0"/>
          </a:p>
        </p:txBody>
      </p:sp>
      <p:sp>
        <p:nvSpPr>
          <p:cNvPr id="58" name="TextBox 57"/>
          <p:cNvSpPr txBox="1"/>
          <p:nvPr/>
        </p:nvSpPr>
        <p:spPr>
          <a:xfrm>
            <a:off x="856861" y="4843162"/>
            <a:ext cx="9081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 list</a:t>
            </a:r>
            <a:endParaRPr lang="en-GB" sz="1400" dirty="0"/>
          </a:p>
        </p:txBody>
      </p:sp>
      <p:sp>
        <p:nvSpPr>
          <p:cNvPr id="59" name="TextBox 58"/>
          <p:cNvSpPr txBox="1"/>
          <p:nvPr/>
        </p:nvSpPr>
        <p:spPr>
          <a:xfrm>
            <a:off x="2765442" y="3719967"/>
            <a:ext cx="75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Core</a:t>
            </a:r>
            <a:endParaRPr lang="en-GB" sz="1400" dirty="0"/>
          </a:p>
        </p:txBody>
      </p:sp>
      <p:sp>
        <p:nvSpPr>
          <p:cNvPr id="60" name="TextBox 59"/>
          <p:cNvSpPr txBox="1"/>
          <p:nvPr/>
        </p:nvSpPr>
        <p:spPr>
          <a:xfrm>
            <a:off x="1082351" y="2238200"/>
            <a:ext cx="75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Core</a:t>
            </a:r>
            <a:endParaRPr lang="en-GB" sz="1400" dirty="0"/>
          </a:p>
        </p:txBody>
      </p:sp>
      <p:sp>
        <p:nvSpPr>
          <p:cNvPr id="61" name="TextBox 60"/>
          <p:cNvSpPr txBox="1"/>
          <p:nvPr/>
        </p:nvSpPr>
        <p:spPr>
          <a:xfrm>
            <a:off x="1234751" y="2390600"/>
            <a:ext cx="75578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Core</a:t>
            </a:r>
            <a:endParaRPr lang="en-GB" sz="1400" dirty="0"/>
          </a:p>
        </p:txBody>
      </p:sp>
      <p:sp>
        <p:nvSpPr>
          <p:cNvPr id="62" name="TextBox 61"/>
          <p:cNvSpPr txBox="1"/>
          <p:nvPr/>
        </p:nvSpPr>
        <p:spPr>
          <a:xfrm>
            <a:off x="1020147" y="1160106"/>
            <a:ext cx="7927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News</a:t>
            </a:r>
            <a:endParaRPr lang="en-GB" sz="1400" dirty="0"/>
          </a:p>
        </p:txBody>
      </p:sp>
      <p:sp>
        <p:nvSpPr>
          <p:cNvPr id="63" name="TextBox 62"/>
          <p:cNvSpPr txBox="1"/>
          <p:nvPr/>
        </p:nvSpPr>
        <p:spPr>
          <a:xfrm rot="16685090">
            <a:off x="5828317" y="547183"/>
            <a:ext cx="665584" cy="3082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News</a:t>
            </a:r>
            <a:endParaRPr lang="en-GB" sz="1400" dirty="0"/>
          </a:p>
        </p:txBody>
      </p:sp>
      <p:sp>
        <p:nvSpPr>
          <p:cNvPr id="64" name="TextBox 63"/>
          <p:cNvSpPr txBox="1"/>
          <p:nvPr/>
        </p:nvSpPr>
        <p:spPr>
          <a:xfrm>
            <a:off x="4069635" y="1090298"/>
            <a:ext cx="13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</a:t>
            </a:r>
            <a:endParaRPr lang="en-GB" sz="1400" dirty="0"/>
          </a:p>
        </p:txBody>
      </p:sp>
      <p:sp>
        <p:nvSpPr>
          <p:cNvPr id="65" name="TextBox 64"/>
          <p:cNvSpPr txBox="1"/>
          <p:nvPr/>
        </p:nvSpPr>
        <p:spPr>
          <a:xfrm>
            <a:off x="2793939" y="3116091"/>
            <a:ext cx="13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</a:t>
            </a:r>
            <a:endParaRPr lang="en-GB" sz="1400" dirty="0"/>
          </a:p>
        </p:txBody>
      </p:sp>
      <p:sp>
        <p:nvSpPr>
          <p:cNvPr id="66" name="TextBox 65"/>
          <p:cNvSpPr txBox="1"/>
          <p:nvPr/>
        </p:nvSpPr>
        <p:spPr>
          <a:xfrm>
            <a:off x="11044335" y="3744189"/>
            <a:ext cx="131561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</a:t>
            </a:r>
            <a:endParaRPr lang="en-GB" sz="1400" dirty="0"/>
          </a:p>
        </p:txBody>
      </p:sp>
      <p:sp>
        <p:nvSpPr>
          <p:cNvPr id="67" name="TextBox 66"/>
          <p:cNvSpPr txBox="1"/>
          <p:nvPr/>
        </p:nvSpPr>
        <p:spPr>
          <a:xfrm rot="16623417">
            <a:off x="4832659" y="5619487"/>
            <a:ext cx="156242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 (Showdown)</a:t>
            </a:r>
            <a:endParaRPr lang="en-GB" sz="1400" dirty="0"/>
          </a:p>
        </p:txBody>
      </p:sp>
      <p:sp>
        <p:nvSpPr>
          <p:cNvPr id="68" name="TextBox 67"/>
          <p:cNvSpPr txBox="1"/>
          <p:nvPr/>
        </p:nvSpPr>
        <p:spPr>
          <a:xfrm rot="17219074">
            <a:off x="6562109" y="846915"/>
            <a:ext cx="5567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Link</a:t>
            </a:r>
            <a:endParaRPr lang="en-GB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7277752" y="3164301"/>
            <a:ext cx="1531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err="1" smtClean="0"/>
              <a:t>Juicebox</a:t>
            </a:r>
            <a:r>
              <a:rPr lang="en-GB" dirty="0" smtClean="0"/>
              <a:t> + Interview</a:t>
            </a:r>
            <a:endParaRPr lang="en-GB" dirty="0"/>
          </a:p>
        </p:txBody>
      </p:sp>
      <p:sp>
        <p:nvSpPr>
          <p:cNvPr id="76" name="TextBox 75"/>
          <p:cNvSpPr txBox="1"/>
          <p:nvPr/>
        </p:nvSpPr>
        <p:spPr>
          <a:xfrm>
            <a:off x="3154965" y="4300174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Ads</a:t>
            </a:r>
            <a:endParaRPr lang="en-GB" sz="1400" dirty="0"/>
          </a:p>
        </p:txBody>
      </p:sp>
      <p:sp>
        <p:nvSpPr>
          <p:cNvPr id="77" name="TextBox 76"/>
          <p:cNvSpPr txBox="1"/>
          <p:nvPr/>
        </p:nvSpPr>
        <p:spPr>
          <a:xfrm>
            <a:off x="7064454" y="5535530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Ads</a:t>
            </a:r>
            <a:endParaRPr lang="en-GB" sz="1400" dirty="0"/>
          </a:p>
        </p:txBody>
      </p:sp>
      <p:sp>
        <p:nvSpPr>
          <p:cNvPr id="78" name="TextBox 77"/>
          <p:cNvSpPr txBox="1"/>
          <p:nvPr/>
        </p:nvSpPr>
        <p:spPr>
          <a:xfrm>
            <a:off x="9999306" y="16950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sp>
        <p:nvSpPr>
          <p:cNvPr id="79" name="TextBox 78"/>
          <p:cNvSpPr txBox="1"/>
          <p:nvPr/>
        </p:nvSpPr>
        <p:spPr>
          <a:xfrm>
            <a:off x="10151706" y="18474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sp>
        <p:nvSpPr>
          <p:cNvPr id="80" name="TextBox 79"/>
          <p:cNvSpPr txBox="1"/>
          <p:nvPr/>
        </p:nvSpPr>
        <p:spPr>
          <a:xfrm>
            <a:off x="10304106" y="19998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sp>
        <p:nvSpPr>
          <p:cNvPr id="81" name="TextBox 80"/>
          <p:cNvSpPr txBox="1"/>
          <p:nvPr/>
        </p:nvSpPr>
        <p:spPr>
          <a:xfrm>
            <a:off x="10456506" y="21522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sp>
        <p:nvSpPr>
          <p:cNvPr id="82" name="TextBox 81"/>
          <p:cNvSpPr txBox="1"/>
          <p:nvPr/>
        </p:nvSpPr>
        <p:spPr>
          <a:xfrm>
            <a:off x="10608906" y="23046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sp>
        <p:nvSpPr>
          <p:cNvPr id="83" name="TextBox 82"/>
          <p:cNvSpPr txBox="1"/>
          <p:nvPr/>
        </p:nvSpPr>
        <p:spPr>
          <a:xfrm>
            <a:off x="10761306" y="24570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sp>
        <p:nvSpPr>
          <p:cNvPr id="84" name="TextBox 83"/>
          <p:cNvSpPr txBox="1"/>
          <p:nvPr/>
        </p:nvSpPr>
        <p:spPr>
          <a:xfrm>
            <a:off x="10913706" y="26094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sp>
        <p:nvSpPr>
          <p:cNvPr id="85" name="TextBox 84"/>
          <p:cNvSpPr txBox="1"/>
          <p:nvPr/>
        </p:nvSpPr>
        <p:spPr>
          <a:xfrm>
            <a:off x="11066106" y="2761861"/>
            <a:ext cx="66247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Ad</a:t>
            </a:r>
            <a:endParaRPr lang="en-GB" sz="1400" dirty="0"/>
          </a:p>
        </p:txBody>
      </p:sp>
      <p:cxnSp>
        <p:nvCxnSpPr>
          <p:cNvPr id="87" name="Straight Connector 86"/>
          <p:cNvCxnSpPr/>
          <p:nvPr/>
        </p:nvCxnSpPr>
        <p:spPr>
          <a:xfrm>
            <a:off x="5818909" y="3439389"/>
            <a:ext cx="1159192" cy="3152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/>
          <p:nvPr/>
        </p:nvCxnSpPr>
        <p:spPr>
          <a:xfrm>
            <a:off x="5818488" y="3439389"/>
            <a:ext cx="639752" cy="3237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TextBox 90"/>
          <p:cNvSpPr txBox="1"/>
          <p:nvPr/>
        </p:nvSpPr>
        <p:spPr>
          <a:xfrm rot="1600039">
            <a:off x="3206011" y="1807239"/>
            <a:ext cx="165986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 list</a:t>
            </a:r>
            <a:endParaRPr lang="en-GB" sz="1400" dirty="0"/>
          </a:p>
        </p:txBody>
      </p:sp>
      <p:sp>
        <p:nvSpPr>
          <p:cNvPr id="92" name="TextBox 91"/>
          <p:cNvSpPr txBox="1"/>
          <p:nvPr/>
        </p:nvSpPr>
        <p:spPr>
          <a:xfrm>
            <a:off x="10058265" y="5610808"/>
            <a:ext cx="165986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 list (crunch and roll)</a:t>
            </a:r>
            <a:endParaRPr lang="en-GB" sz="1400" dirty="0"/>
          </a:p>
        </p:txBody>
      </p:sp>
      <p:sp>
        <p:nvSpPr>
          <p:cNvPr id="93" name="TextBox 92"/>
          <p:cNvSpPr txBox="1"/>
          <p:nvPr/>
        </p:nvSpPr>
        <p:spPr>
          <a:xfrm rot="4515038">
            <a:off x="5551112" y="5718529"/>
            <a:ext cx="19184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C list (crunch and roll)</a:t>
            </a:r>
            <a:endParaRPr lang="en-GB" sz="1400" dirty="0"/>
          </a:p>
        </p:txBody>
      </p:sp>
      <p:cxnSp>
        <p:nvCxnSpPr>
          <p:cNvPr id="95" name="Straight Connector 94"/>
          <p:cNvCxnSpPr/>
          <p:nvPr/>
        </p:nvCxnSpPr>
        <p:spPr>
          <a:xfrm flipH="1">
            <a:off x="5318449" y="3439389"/>
            <a:ext cx="500039" cy="32376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7" name="Straight Connector 96"/>
          <p:cNvCxnSpPr/>
          <p:nvPr/>
        </p:nvCxnSpPr>
        <p:spPr>
          <a:xfrm flipH="1">
            <a:off x="3811203" y="3439389"/>
            <a:ext cx="2007286" cy="269463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rot="19422129">
            <a:off x="3107139" y="4185230"/>
            <a:ext cx="313306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Kay-lee Song (Crunch and Roll)</a:t>
            </a:r>
            <a:endParaRPr lang="en-GB" sz="1400" dirty="0"/>
          </a:p>
        </p:txBody>
      </p:sp>
      <p:sp>
        <p:nvSpPr>
          <p:cNvPr id="101" name="TextBox 100"/>
          <p:cNvSpPr txBox="1"/>
          <p:nvPr/>
        </p:nvSpPr>
        <p:spPr>
          <a:xfrm rot="17927054">
            <a:off x="3783565" y="4659732"/>
            <a:ext cx="308376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/>
              <a:t>Billy </a:t>
            </a:r>
            <a:r>
              <a:rPr lang="en-GB" sz="1400" dirty="0"/>
              <a:t>Song (Crunch and Roll)</a:t>
            </a:r>
          </a:p>
          <a:p>
            <a:endParaRPr lang="en-GB" dirty="0"/>
          </a:p>
        </p:txBody>
      </p:sp>
      <p:cxnSp>
        <p:nvCxnSpPr>
          <p:cNvPr id="104" name="Straight Connector 103"/>
          <p:cNvCxnSpPr/>
          <p:nvPr/>
        </p:nvCxnSpPr>
        <p:spPr>
          <a:xfrm flipV="1">
            <a:off x="2884758" y="3455972"/>
            <a:ext cx="2933730" cy="156326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 flipH="1" flipV="1">
            <a:off x="2494880" y="2915749"/>
            <a:ext cx="3323609" cy="52364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 flipH="1">
            <a:off x="2620381" y="3439389"/>
            <a:ext cx="3181582" cy="9714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5" name="Straight Connector 114"/>
          <p:cNvCxnSpPr/>
          <p:nvPr/>
        </p:nvCxnSpPr>
        <p:spPr>
          <a:xfrm>
            <a:off x="5818488" y="3487466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 flipH="1">
            <a:off x="2446210" y="3455971"/>
            <a:ext cx="3326690" cy="11369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Connector 119"/>
          <p:cNvCxnSpPr/>
          <p:nvPr/>
        </p:nvCxnSpPr>
        <p:spPr>
          <a:xfrm flipH="1" flipV="1">
            <a:off x="2677745" y="2315781"/>
            <a:ext cx="3124219" cy="11236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H="1" flipV="1">
            <a:off x="2982228" y="1662395"/>
            <a:ext cx="2819735" cy="17525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/>
          <p:nvPr/>
        </p:nvCxnSpPr>
        <p:spPr>
          <a:xfrm flipH="1" flipV="1">
            <a:off x="4471282" y="350141"/>
            <a:ext cx="1342859" cy="312640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6151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81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University of Westminster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Information Services</dc:creator>
  <cp:lastModifiedBy>Information Services</cp:lastModifiedBy>
  <cp:revision>2</cp:revision>
  <dcterms:created xsi:type="dcterms:W3CDTF">2017-11-23T14:56:34Z</dcterms:created>
  <dcterms:modified xsi:type="dcterms:W3CDTF">2017-11-23T15:04:23Z</dcterms:modified>
</cp:coreProperties>
</file>