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B52D-34BE-46E6-AF80-8CC3AAD60B8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985-5F48-4A1C-AD74-3FB53E369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59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B52D-34BE-46E6-AF80-8CC3AAD60B8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985-5F48-4A1C-AD74-3FB53E369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457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B52D-34BE-46E6-AF80-8CC3AAD60B8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985-5F48-4A1C-AD74-3FB53E369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799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B52D-34BE-46E6-AF80-8CC3AAD60B8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985-5F48-4A1C-AD74-3FB53E369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159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B52D-34BE-46E6-AF80-8CC3AAD60B8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985-5F48-4A1C-AD74-3FB53E369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07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B52D-34BE-46E6-AF80-8CC3AAD60B8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985-5F48-4A1C-AD74-3FB53E369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60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B52D-34BE-46E6-AF80-8CC3AAD60B8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985-5F48-4A1C-AD74-3FB53E369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60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B52D-34BE-46E6-AF80-8CC3AAD60B8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985-5F48-4A1C-AD74-3FB53E369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87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B52D-34BE-46E6-AF80-8CC3AAD60B8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985-5F48-4A1C-AD74-3FB53E369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76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B52D-34BE-46E6-AF80-8CC3AAD60B8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985-5F48-4A1C-AD74-3FB53E369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40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DB52D-34BE-46E6-AF80-8CC3AAD60B8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69985-5F48-4A1C-AD74-3FB53E369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444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DB52D-34BE-46E6-AF80-8CC3AAD60B83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69985-5F48-4A1C-AD74-3FB53E369F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4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2417911" y="199809"/>
            <a:ext cx="7398327" cy="63592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019792" y="207818"/>
            <a:ext cx="1394" cy="3202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4" idx="2"/>
            <a:endCxn id="4" idx="6"/>
          </p:cNvCxnSpPr>
          <p:nvPr/>
        </p:nvCxnSpPr>
        <p:spPr>
          <a:xfrm>
            <a:off x="2417911" y="3379427"/>
            <a:ext cx="73983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018415" y="223438"/>
            <a:ext cx="482139" cy="3163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636235">
            <a:off x="5762773" y="542096"/>
            <a:ext cx="87283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News</a:t>
            </a:r>
            <a:endParaRPr lang="en-GB" sz="105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021186" y="299258"/>
            <a:ext cx="770312" cy="3088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6828886">
            <a:off x="5793565" y="583852"/>
            <a:ext cx="15442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Show link and menu </a:t>
            </a:r>
            <a:endParaRPr lang="en-GB" sz="105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6021186" y="710810"/>
            <a:ext cx="2035745" cy="2676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7686124">
            <a:off x="6048490" y="1164764"/>
            <a:ext cx="15442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A list (crunch and roll) </a:t>
            </a:r>
            <a:endParaRPr lang="en-GB" sz="1050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6021186" y="1259113"/>
            <a:ext cx="2780070" cy="2120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18916497">
            <a:off x="6505951" y="1363825"/>
            <a:ext cx="15442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B List  </a:t>
            </a:r>
            <a:endParaRPr lang="en-GB" sz="1050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6021186" y="1559147"/>
            <a:ext cx="3079174" cy="1820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 rot="20121993">
            <a:off x="7416977" y="2200883"/>
            <a:ext cx="15442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C</a:t>
            </a:r>
            <a:r>
              <a:rPr lang="en-GB" sz="1050" dirty="0" smtClean="0"/>
              <a:t> list (crunch and roll) </a:t>
            </a:r>
            <a:endParaRPr lang="en-GB" sz="1050" dirty="0"/>
          </a:p>
        </p:txBody>
      </p:sp>
      <p:cxnSp>
        <p:nvCxnSpPr>
          <p:cNvPr id="37" name="Straight Connector 36"/>
          <p:cNvCxnSpPr>
            <a:endCxn id="38" idx="3"/>
          </p:cNvCxnSpPr>
          <p:nvPr/>
        </p:nvCxnSpPr>
        <p:spPr>
          <a:xfrm flipV="1">
            <a:off x="6014205" y="2249779"/>
            <a:ext cx="3578860" cy="1137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rot="20135220">
            <a:off x="8117890" y="2441940"/>
            <a:ext cx="15442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Link </a:t>
            </a:r>
            <a:endParaRPr lang="en-GB" sz="105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6021186" y="3387436"/>
            <a:ext cx="3558541" cy="10214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 rot="200495">
            <a:off x="9201345" y="3359961"/>
            <a:ext cx="5970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Advert </a:t>
            </a:r>
            <a:endParaRPr lang="en-GB" sz="1050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6028168" y="3387436"/>
            <a:ext cx="3682079" cy="230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028168" y="3379427"/>
            <a:ext cx="3705183" cy="490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028168" y="3379427"/>
            <a:ext cx="3660778" cy="7778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200495">
            <a:off x="9244774" y="3599771"/>
            <a:ext cx="5739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Advert </a:t>
            </a:r>
            <a:endParaRPr lang="en-GB" sz="1050" dirty="0"/>
          </a:p>
        </p:txBody>
      </p:sp>
      <p:sp>
        <p:nvSpPr>
          <p:cNvPr id="59" name="TextBox 58"/>
          <p:cNvSpPr txBox="1"/>
          <p:nvPr/>
        </p:nvSpPr>
        <p:spPr>
          <a:xfrm rot="200495">
            <a:off x="9179647" y="3843084"/>
            <a:ext cx="5970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Advert </a:t>
            </a:r>
            <a:endParaRPr lang="en-GB" sz="1050" dirty="0"/>
          </a:p>
        </p:txBody>
      </p:sp>
      <p:sp>
        <p:nvSpPr>
          <p:cNvPr id="64" name="TextBox 63"/>
          <p:cNvSpPr txBox="1"/>
          <p:nvPr/>
        </p:nvSpPr>
        <p:spPr>
          <a:xfrm rot="200495">
            <a:off x="9107253" y="4075912"/>
            <a:ext cx="5970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Advert </a:t>
            </a:r>
            <a:endParaRPr lang="en-GB" sz="105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6028168" y="3387436"/>
            <a:ext cx="3449980" cy="1242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023957" y="3386687"/>
            <a:ext cx="3340232" cy="14743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 rot="873890">
            <a:off x="9026199" y="4310870"/>
            <a:ext cx="5970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Advert </a:t>
            </a:r>
            <a:endParaRPr lang="en-GB" sz="1050" dirty="0"/>
          </a:p>
        </p:txBody>
      </p:sp>
      <p:sp>
        <p:nvSpPr>
          <p:cNvPr id="73" name="TextBox 72"/>
          <p:cNvSpPr txBox="1"/>
          <p:nvPr/>
        </p:nvSpPr>
        <p:spPr>
          <a:xfrm rot="1311443">
            <a:off x="8948120" y="4536059"/>
            <a:ext cx="5970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Advert </a:t>
            </a:r>
            <a:endParaRPr lang="en-GB" sz="1050" dirty="0"/>
          </a:p>
        </p:txBody>
      </p:sp>
      <p:cxnSp>
        <p:nvCxnSpPr>
          <p:cNvPr id="75" name="Straight Connector 74"/>
          <p:cNvCxnSpPr/>
          <p:nvPr/>
        </p:nvCxnSpPr>
        <p:spPr>
          <a:xfrm flipH="1">
            <a:off x="3038399" y="3412602"/>
            <a:ext cx="2982788" cy="18523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2493818" y="3403056"/>
            <a:ext cx="3527368" cy="5954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>
            <a:off x="2638561" y="3410634"/>
            <a:ext cx="3369205" cy="11281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>
            <a:off x="2531419" y="3412602"/>
            <a:ext cx="3459287" cy="8453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>
            <a:off x="2409804" y="3403056"/>
            <a:ext cx="3595260" cy="1802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H="1">
            <a:off x="2396835" y="3419862"/>
            <a:ext cx="3593871" cy="38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 rot="200495">
            <a:off x="2380624" y="3346092"/>
            <a:ext cx="5970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Advert </a:t>
            </a:r>
            <a:endParaRPr lang="en-GB" sz="1050" dirty="0"/>
          </a:p>
        </p:txBody>
      </p:sp>
      <p:sp>
        <p:nvSpPr>
          <p:cNvPr id="93" name="TextBox 92"/>
          <p:cNvSpPr txBox="1"/>
          <p:nvPr/>
        </p:nvSpPr>
        <p:spPr>
          <a:xfrm rot="200495">
            <a:off x="2379697" y="3553202"/>
            <a:ext cx="5970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Advert </a:t>
            </a:r>
            <a:endParaRPr lang="en-GB" sz="1050" dirty="0"/>
          </a:p>
        </p:txBody>
      </p:sp>
      <p:sp>
        <p:nvSpPr>
          <p:cNvPr id="94" name="TextBox 93"/>
          <p:cNvSpPr txBox="1"/>
          <p:nvPr/>
        </p:nvSpPr>
        <p:spPr>
          <a:xfrm rot="200495">
            <a:off x="2396902" y="3743240"/>
            <a:ext cx="5970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Advert </a:t>
            </a:r>
            <a:endParaRPr lang="en-GB" sz="1050" dirty="0"/>
          </a:p>
        </p:txBody>
      </p:sp>
      <p:sp>
        <p:nvSpPr>
          <p:cNvPr id="95" name="TextBox 94"/>
          <p:cNvSpPr txBox="1"/>
          <p:nvPr/>
        </p:nvSpPr>
        <p:spPr>
          <a:xfrm rot="200495">
            <a:off x="2445281" y="3968785"/>
            <a:ext cx="5970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Advert </a:t>
            </a:r>
            <a:endParaRPr lang="en-GB" sz="1050" dirty="0"/>
          </a:p>
        </p:txBody>
      </p:sp>
      <p:sp>
        <p:nvSpPr>
          <p:cNvPr id="96" name="TextBox 95"/>
          <p:cNvSpPr txBox="1"/>
          <p:nvPr/>
        </p:nvSpPr>
        <p:spPr>
          <a:xfrm rot="200495">
            <a:off x="2510992" y="4211016"/>
            <a:ext cx="5970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Advert </a:t>
            </a:r>
            <a:endParaRPr lang="en-GB" sz="1050" dirty="0"/>
          </a:p>
        </p:txBody>
      </p:sp>
      <p:sp>
        <p:nvSpPr>
          <p:cNvPr id="97" name="TextBox 96"/>
          <p:cNvSpPr txBox="1"/>
          <p:nvPr/>
        </p:nvSpPr>
        <p:spPr>
          <a:xfrm rot="200495">
            <a:off x="2637221" y="4444123"/>
            <a:ext cx="5970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Advert </a:t>
            </a:r>
            <a:endParaRPr lang="en-GB" sz="1050" dirty="0"/>
          </a:p>
        </p:txBody>
      </p:sp>
      <p:cxnSp>
        <p:nvCxnSpPr>
          <p:cNvPr id="99" name="Straight Connector 98"/>
          <p:cNvCxnSpPr/>
          <p:nvPr/>
        </p:nvCxnSpPr>
        <p:spPr>
          <a:xfrm flipV="1">
            <a:off x="5990706" y="3009207"/>
            <a:ext cx="3792837" cy="370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rot="21370567">
            <a:off x="8238808" y="3139880"/>
            <a:ext cx="5970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Ident</a:t>
            </a:r>
            <a:endParaRPr lang="en-GB" sz="1050" dirty="0"/>
          </a:p>
        </p:txBody>
      </p:sp>
      <p:cxnSp>
        <p:nvCxnSpPr>
          <p:cNvPr id="110" name="Straight Connector 109"/>
          <p:cNvCxnSpPr/>
          <p:nvPr/>
        </p:nvCxnSpPr>
        <p:spPr>
          <a:xfrm flipV="1">
            <a:off x="6028168" y="440575"/>
            <a:ext cx="1383053" cy="2902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 rot="19059794">
            <a:off x="6775638" y="1720839"/>
            <a:ext cx="15442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Core (Crunch and roll)</a:t>
            </a:r>
            <a:endParaRPr lang="en-GB" sz="1050" dirty="0"/>
          </a:p>
        </p:txBody>
      </p:sp>
      <p:sp>
        <p:nvSpPr>
          <p:cNvPr id="113" name="TextBox 112"/>
          <p:cNvSpPr txBox="1"/>
          <p:nvPr/>
        </p:nvSpPr>
        <p:spPr>
          <a:xfrm rot="19681663">
            <a:off x="7180095" y="1969388"/>
            <a:ext cx="15442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Sweeper</a:t>
            </a:r>
            <a:endParaRPr lang="en-GB" sz="1050" dirty="0"/>
          </a:p>
        </p:txBody>
      </p:sp>
      <p:cxnSp>
        <p:nvCxnSpPr>
          <p:cNvPr id="117" name="Straight Connector 116"/>
          <p:cNvCxnSpPr/>
          <p:nvPr/>
        </p:nvCxnSpPr>
        <p:spPr>
          <a:xfrm>
            <a:off x="6028168" y="3403056"/>
            <a:ext cx="2784925" cy="210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 rot="1311443">
            <a:off x="8489461" y="5084789"/>
            <a:ext cx="5970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Ident</a:t>
            </a:r>
            <a:endParaRPr lang="en-GB" sz="1050" dirty="0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6021186" y="3419862"/>
            <a:ext cx="2166313" cy="25785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 rot="1311443">
            <a:off x="7894037" y="5525551"/>
            <a:ext cx="5970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A List </a:t>
            </a:r>
            <a:endParaRPr lang="en-GB" sz="1050" dirty="0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6028168" y="3419862"/>
            <a:ext cx="1222378" cy="30024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 rot="2865006">
            <a:off x="6459475" y="5434457"/>
            <a:ext cx="18085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B</a:t>
            </a:r>
            <a:r>
              <a:rPr lang="en-GB" sz="1050" dirty="0" smtClean="0"/>
              <a:t> List (Crunch and role into comp) </a:t>
            </a:r>
            <a:endParaRPr lang="en-GB" sz="1050" dirty="0"/>
          </a:p>
        </p:txBody>
      </p:sp>
      <p:cxnSp>
        <p:nvCxnSpPr>
          <p:cNvPr id="130" name="Straight Connector 129"/>
          <p:cNvCxnSpPr/>
          <p:nvPr/>
        </p:nvCxnSpPr>
        <p:spPr>
          <a:xfrm>
            <a:off x="6014205" y="3419862"/>
            <a:ext cx="617683" cy="3147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 rot="1311443">
            <a:off x="6522092" y="5871427"/>
            <a:ext cx="5970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B</a:t>
            </a:r>
            <a:r>
              <a:rPr lang="en-GB" sz="1050" dirty="0" smtClean="0"/>
              <a:t> List </a:t>
            </a:r>
            <a:endParaRPr lang="en-GB" sz="1050" dirty="0"/>
          </a:p>
        </p:txBody>
      </p:sp>
      <p:cxnSp>
        <p:nvCxnSpPr>
          <p:cNvPr id="144" name="Straight Connector 143"/>
          <p:cNvCxnSpPr/>
          <p:nvPr/>
        </p:nvCxnSpPr>
        <p:spPr>
          <a:xfrm flipH="1">
            <a:off x="5224536" y="3432095"/>
            <a:ext cx="786573" cy="3017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 rot="16200000">
            <a:off x="5513662" y="5742700"/>
            <a:ext cx="11590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Competition</a:t>
            </a:r>
            <a:endParaRPr lang="en-GB" sz="1050" dirty="0"/>
          </a:p>
        </p:txBody>
      </p:sp>
      <p:sp>
        <p:nvSpPr>
          <p:cNvPr id="150" name="TextBox 149"/>
          <p:cNvSpPr txBox="1"/>
          <p:nvPr/>
        </p:nvSpPr>
        <p:spPr>
          <a:xfrm rot="17855470">
            <a:off x="4150694" y="5381019"/>
            <a:ext cx="15442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A list (crunch and roll) </a:t>
            </a:r>
            <a:endParaRPr lang="en-GB" sz="1050" dirty="0"/>
          </a:p>
        </p:txBody>
      </p:sp>
      <p:pic>
        <p:nvPicPr>
          <p:cNvPr id="167" name="Picture 1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361266">
            <a:off x="3431731" y="5196009"/>
            <a:ext cx="615749" cy="329213"/>
          </a:xfrm>
          <a:prstGeom prst="rect">
            <a:avLst/>
          </a:prstGeom>
        </p:spPr>
      </p:pic>
      <p:cxnSp>
        <p:nvCxnSpPr>
          <p:cNvPr id="169" name="Straight Connector 168"/>
          <p:cNvCxnSpPr/>
          <p:nvPr/>
        </p:nvCxnSpPr>
        <p:spPr>
          <a:xfrm flipH="1">
            <a:off x="3672306" y="3405808"/>
            <a:ext cx="2332221" cy="24481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3" name="Picture 1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803630">
            <a:off x="2323470" y="3016994"/>
            <a:ext cx="695004" cy="640135"/>
          </a:xfrm>
          <a:prstGeom prst="rect">
            <a:avLst/>
          </a:prstGeom>
        </p:spPr>
      </p:pic>
      <p:cxnSp>
        <p:nvCxnSpPr>
          <p:cNvPr id="175" name="Straight Connector 174"/>
          <p:cNvCxnSpPr/>
          <p:nvPr/>
        </p:nvCxnSpPr>
        <p:spPr>
          <a:xfrm flipH="1" flipV="1">
            <a:off x="2379283" y="3233019"/>
            <a:ext cx="3669427" cy="175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TextBox 177"/>
          <p:cNvSpPr txBox="1"/>
          <p:nvPr/>
        </p:nvSpPr>
        <p:spPr>
          <a:xfrm rot="375427">
            <a:off x="2382219" y="2919847"/>
            <a:ext cx="789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Core</a:t>
            </a:r>
            <a:r>
              <a:rPr lang="en-GB" dirty="0" smtClean="0"/>
              <a:t> </a:t>
            </a:r>
            <a:endParaRPr lang="en-GB" dirty="0"/>
          </a:p>
        </p:txBody>
      </p:sp>
      <p:cxnSp>
        <p:nvCxnSpPr>
          <p:cNvPr id="184" name="Straight Connector 183"/>
          <p:cNvCxnSpPr/>
          <p:nvPr/>
        </p:nvCxnSpPr>
        <p:spPr>
          <a:xfrm flipH="1" flipV="1">
            <a:off x="2379282" y="3003624"/>
            <a:ext cx="3625248" cy="416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/>
          <p:cNvSpPr txBox="1"/>
          <p:nvPr/>
        </p:nvSpPr>
        <p:spPr>
          <a:xfrm rot="457927">
            <a:off x="2397876" y="2877305"/>
            <a:ext cx="2376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Link Close comp </a:t>
            </a:r>
            <a:endParaRPr lang="en-GB" sz="1200" dirty="0"/>
          </a:p>
        </p:txBody>
      </p:sp>
      <p:cxnSp>
        <p:nvCxnSpPr>
          <p:cNvPr id="192" name="Straight Connector 191"/>
          <p:cNvCxnSpPr/>
          <p:nvPr/>
        </p:nvCxnSpPr>
        <p:spPr>
          <a:xfrm flipH="1" flipV="1">
            <a:off x="2457569" y="2704363"/>
            <a:ext cx="3591142" cy="706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" name="Picture 19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603497">
            <a:off x="2607875" y="2155225"/>
            <a:ext cx="1280271" cy="1286367"/>
          </a:xfrm>
          <a:prstGeom prst="rect">
            <a:avLst/>
          </a:prstGeom>
        </p:spPr>
      </p:pic>
      <p:cxnSp>
        <p:nvCxnSpPr>
          <p:cNvPr id="196" name="Straight Connector 195"/>
          <p:cNvCxnSpPr/>
          <p:nvPr/>
        </p:nvCxnSpPr>
        <p:spPr>
          <a:xfrm flipH="1" flipV="1">
            <a:off x="2532400" y="2436094"/>
            <a:ext cx="3522118" cy="9811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7" name="Picture 19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104908">
            <a:off x="2563457" y="2063026"/>
            <a:ext cx="1444877" cy="1054699"/>
          </a:xfrm>
          <a:prstGeom prst="rect">
            <a:avLst/>
          </a:prstGeom>
        </p:spPr>
      </p:pic>
      <p:cxnSp>
        <p:nvCxnSpPr>
          <p:cNvPr id="201" name="Straight Connector 200"/>
          <p:cNvCxnSpPr>
            <a:endCxn id="197" idx="1"/>
          </p:cNvCxnSpPr>
          <p:nvPr/>
        </p:nvCxnSpPr>
        <p:spPr>
          <a:xfrm flipH="1" flipV="1">
            <a:off x="2838623" y="2023045"/>
            <a:ext cx="3189545" cy="1377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 rot="1578551">
            <a:off x="2934202" y="1998827"/>
            <a:ext cx="17206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C List (crunch and roll) </a:t>
            </a:r>
            <a:endParaRPr lang="en-GB" sz="1200" dirty="0"/>
          </a:p>
        </p:txBody>
      </p:sp>
      <p:cxnSp>
        <p:nvCxnSpPr>
          <p:cNvPr id="205" name="Straight Connector 204"/>
          <p:cNvCxnSpPr/>
          <p:nvPr/>
        </p:nvCxnSpPr>
        <p:spPr>
          <a:xfrm flipH="1" flipV="1">
            <a:off x="3357547" y="1270865"/>
            <a:ext cx="2655090" cy="2129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" name="Picture 20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16302">
            <a:off x="3634729" y="1184103"/>
            <a:ext cx="658425" cy="463336"/>
          </a:xfrm>
          <a:prstGeom prst="rect">
            <a:avLst/>
          </a:prstGeom>
        </p:spPr>
      </p:pic>
      <p:cxnSp>
        <p:nvCxnSpPr>
          <p:cNvPr id="209" name="Straight Connector 208"/>
          <p:cNvCxnSpPr/>
          <p:nvPr/>
        </p:nvCxnSpPr>
        <p:spPr>
          <a:xfrm flipH="1" flipV="1">
            <a:off x="4013050" y="725202"/>
            <a:ext cx="2018313" cy="2685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TextBox 210"/>
          <p:cNvSpPr txBox="1"/>
          <p:nvPr/>
        </p:nvSpPr>
        <p:spPr>
          <a:xfrm rot="3810748">
            <a:off x="4121255" y="1076620"/>
            <a:ext cx="1720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Core</a:t>
            </a:r>
            <a:r>
              <a:rPr lang="en-GB" dirty="0" smtClean="0"/>
              <a:t> </a:t>
            </a:r>
            <a:endParaRPr lang="en-GB" dirty="0"/>
          </a:p>
        </p:txBody>
      </p:sp>
      <p:cxnSp>
        <p:nvCxnSpPr>
          <p:cNvPr id="213" name="Straight Connector 212"/>
          <p:cNvCxnSpPr/>
          <p:nvPr/>
        </p:nvCxnSpPr>
        <p:spPr>
          <a:xfrm flipH="1" flipV="1">
            <a:off x="4790556" y="417233"/>
            <a:ext cx="1237613" cy="29999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/>
          <p:cNvSpPr txBox="1"/>
          <p:nvPr/>
        </p:nvSpPr>
        <p:spPr>
          <a:xfrm rot="4075999">
            <a:off x="4113758" y="1598574"/>
            <a:ext cx="2959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Link into news </a:t>
            </a:r>
            <a:endParaRPr lang="en-GB" sz="1200" dirty="0"/>
          </a:p>
        </p:txBody>
      </p:sp>
      <p:cxnSp>
        <p:nvCxnSpPr>
          <p:cNvPr id="216" name="Straight Connector 215"/>
          <p:cNvCxnSpPr/>
          <p:nvPr/>
        </p:nvCxnSpPr>
        <p:spPr>
          <a:xfrm flipH="1" flipV="1">
            <a:off x="5460457" y="247335"/>
            <a:ext cx="567711" cy="3160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7" name="Picture 2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176249">
            <a:off x="5526257" y="414030"/>
            <a:ext cx="615749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875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79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Westminster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Services</dc:creator>
  <cp:lastModifiedBy>Information Services</cp:lastModifiedBy>
  <cp:revision>11</cp:revision>
  <dcterms:created xsi:type="dcterms:W3CDTF">2017-11-23T13:23:15Z</dcterms:created>
  <dcterms:modified xsi:type="dcterms:W3CDTF">2017-11-23T15:06:47Z</dcterms:modified>
</cp:coreProperties>
</file>